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16" r:id="rId3"/>
    <p:sldId id="317" r:id="rId4"/>
    <p:sldId id="284" r:id="rId5"/>
    <p:sldId id="282" r:id="rId6"/>
    <p:sldId id="321" r:id="rId7"/>
    <p:sldId id="319" r:id="rId8"/>
    <p:sldId id="320" r:id="rId9"/>
    <p:sldId id="283" r:id="rId10"/>
    <p:sldId id="322" r:id="rId11"/>
    <p:sldId id="324" r:id="rId12"/>
    <p:sldId id="417" r:id="rId13"/>
    <p:sldId id="418" r:id="rId14"/>
    <p:sldId id="398" r:id="rId15"/>
    <p:sldId id="416" r:id="rId16"/>
    <p:sldId id="415" r:id="rId17"/>
    <p:sldId id="400" r:id="rId18"/>
    <p:sldId id="407" r:id="rId19"/>
    <p:sldId id="408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363" autoAdjust="0"/>
  </p:normalViewPr>
  <p:slideViewPr>
    <p:cSldViewPr snapToGrid="0">
      <p:cViewPr>
        <p:scale>
          <a:sx n="88" d="100"/>
          <a:sy n="88" d="100"/>
        </p:scale>
        <p:origin x="1122" y="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7:06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 0 24575,'-23'10'0,"6"1"0,10-10 0,6 7 0,-7 0 0,3-2 0,-3 1 0,-1-3 0,0 1 0,0 4 0,1-1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2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2665 164 24575,'-28'0'0,"-6"4"0,23-3 0,-12 4 0,13-5 0,-7 4 0,2-3 0,1 3 0,-4 0 0,12 1 0,-6 0 0,3-1 0,0-4 0,-4 0 0,5 0 0,-1 0 0,0 4 0,0-3 0,1 3 0,-1-4 0,-3 0 0,2 3 0,-3-2 0,0 3 0,3-4 0,-3 4 0,4-3 0,1 3 0,-1-4 0,-3 0 0,2 0 0,-3 0 0,5 3 0,-1-2 0,0 3 0,1-4 0,-5 0 0,3 0 0,-2 4 0,3-3 0,1 3 0,-1-4 0,-4 0 0,4 0 0,-4 0 0,4 0 0,1 0 0,-5 0 0,4 0 0,-4 0 0,4 0 0,1 0 0,-5 0 0,3 0 0,-2 0 0,3 0 0,1 0 0,-5 0 0,3 0 0,-2 0 0,3 0 0,0 0 0,-3 0 0,2 0 0,-2 0 0,3 0 0,0 0 0,-3 0 0,2 0 0,-2 0 0,3 0 0,0 0 0,-3 0 0,2 0 0,-2 0 0,3 0 0,0 4 0,1-4 0,-1 4 0,0-4 0,-3 0 0,2 0 0,-3 0 0,5 0 0,-1 0 0,-3 0 0,2 0 0,-3 0 0,5 0 0,-1 0 0,0-4 0,1 3 0,-1-2 0,0 3 0,-3 0 0,6-4 0,-6 3 0,4-3 0,-2 4 0,-2 0 0,3 0 0,0 0 0,-3 0 0,2 0 0,-3 0 0,5 0 0,-1-4 0,0 3 0,1-3 0,-1 4 0,-4-4 0,4 3 0,-4-2 0,5 3 0,-1 0 0,-4 0 0,4 0 0,-4 0 0,5 0 0,-1 0 0,-4 0 0,4 0 0,-4-4 0,4 3 0,1-3 0,-1 4 0,0-4 0,1 3 0,-1-3 0,0 4 0,1-4 0,-1 3 0,0-3 0,1 4 0,-6 0 0,5 0 0,-5 0 0,6-3 0,-1 2 0,0-3 0,1 4 0,-1-4 0,0 3 0,1-3 0,-1 4 0,0-4 0,1 3 0,-1-3 0,0 1 0,0 2 0,1-3 0,-5 4 0,3 0 0,-3-4 0,4 3 0,0-3 0,1 0 0,-1 3 0,0-3 0,0 4 0,1-3 0,-1 2 0,0-3 0,1 4 0,-5 0 0,4 0 0,-4-4 0,4 3 0,1-3 0,-1 4 0,0-4 0,1 3 0,-1-3 0,0 4 0,-3 0 0,6-4 0,-6 4 0,4-4 0,-2 4 0,-7 0 0,7 0 0,-3 0 0,0-4 0,3 3 0,-3-3 0,4 0 0,0 3 0,1-3 0,-1 4 0,0-4 0,1 3 0,-1-2 0,0-1 0,1 3 0,-1-3 0,0 4 0,1-4 0,-1 3 0,0-3 0,-4 4 0,3 0 0,1-4 0,-3 3 0,6-2 0,-6 3 0,3 0 0,0 0 0,1-4 0,-1 3 0,0-3 0,1 4 0,-5 0 0,7-4 0,-5 3 0,2-3 0,0 4 0,-4 0 0,4 0 0,1 0 0,-1-4 0,0 3 0,1-2 0,-1 3 0,-4 0 0,4-4 0,-4 3 0,4-3 0,1 4 0,-1-8 0,0 6 0,1-6 0,-1 8 0,0 0 0</inkml:trace>
  <inkml:trace contextRef="#ctx0" brushRef="#br0" timeOffset="1800">27 188 24575,'-15'-18'0,"4"1"0,11 12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51.0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26 452 24575,'-9'-14'0,"1"1"0,8 5 0,0-1 0,0 0 0,0 1 0,0-1 0,0 0 0,0 1 0,0-1 0,0 0 0,0 1 0,0-1 0,0 0 0,0 1 0,0-1 0,0 0 0,0 1 0,0-1 0,0 0 0,0 1 0,0-1 0,0 0 0,0 0 0,0 1 0,0-1 0,0 0 0,0 1 0,0-1 0,0 0 0,0 1 0,0-1 0,0 0 0,0 1 0,0-1 0,0 0 0,0 1 0,0-1 0,0 0 0,0 1 0,0-1 0,0 0 0,0 1 0,0-1 0,0 0 0,0 0 0,0 1 0,0-1 0,-4 4 0,3-2 0,-3 2 0,4 0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6:11.6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40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1 302 24575,'5'23'0,"-2"-3"0,-3-11 0,0-1 0,4 1 0,-3-1 0,7 1 0,-7 4 0,2-4 0,1 1 0,-3 1 0,7-5 0,-7 6 0,3-3 0,0 4 0,1-4 0,0 5 0,-2-6 0,-3 1 0,4-1 0,1 1 0,0-1 0,-1 1 0,-4-1 0,3 1 0,2-1 0,0 1 0,-1 0 0,-4-1 0,0 4 0,0-2 0,0 2 0,3-3 0,-2-1 0,3 1 0,-4 3 0,4-6 0,-3 5 0,14-25 0,-8 10 0,9-13 0,-11 10 0,-2 2 0,1-8 0,-3 4 0,3-4 0,0 4 0,-3 1 0,2-1 0,-3 0 0,0-3 0,4 2 0,-3-2 0,3 3 0,0 0 0,1 1 0,-1-1 0,0 0 0,0 1 0,-3-1 0,6 0 0,-6 0 0,3 1 0,-4-1 0,4 0 0,1 1 0,-1-1 0,0 0 0,-4 1 0,0-5 0,0 4 0,0-4 0,0 4 0,0 1 0,0-5 0,0 3 0,4 2 0,-3-4 0,7 6 0,-7-6 0,2 3 0,1 0 0,1 1 0,0-1 0,2 0 0,-2 5 0,4-4 0,-1 3 0,-3-4 0,2 1 0,-2 3 0,4-3 0,-1 3 0,1 1 0,-1-4 0,-3 3 0,3-4 0,0 4 0,-2-2 0,5 2 0,-6 0 0,4 1 0,3 0 0,-3 0 0,4-1 0,-8-3 0,6 7 0,-5-3 0,6 0 0,-3 0 0,-5-5 0,8 4 0,-10-3 0,13 7 0,-10-3 0,8 4 0,-5-3 0,1-2 0,-1 0 0,1 1 0,0 0 0,-1 3 0,1-6 0,-1 6 0,1-7 0,-1 3 0,-3-4 0,3 1 0,-4 3 0,5-3 0,-28 26 0,14-17 0,-20 22 0,18-18 0,6 3 0,-3 5 0,0-8 0,3 7 0,-3-4 0,4 2 0,-4 2 0,3-3 0,-6-1 0,6 1 0,-3-1 0,4 4 0,0-2 0,0 2 0,0-3 0,-4-1 0,-1 1 0,0 0 0,-2-1 0,6 1 0,-7-1 0,7 1 0,-7-1 0,7 1 0,-3-1 0,1 1 0,2-1 0,-3 1 0,0-1 0,3 1 0,-3 0 0,0-1 0,-1 1 0,1-1 0,-4 1 0,3-5 0,-4 4 0,1-7 0,-1 7 0,0-7 0,1 6 0,-1-6 0,0 7 0,1-7 0,-1 6 0,0-2 0,1 4 0,3-1 0,-3-3 0,3 6 0,-3-5 0,-1 6 0,4-3 0,-3-4 0,3 2 0,-3-2 0,-1-1 0,0 4 0,0 1 0,1 1 0,2 3 0,-1-8 0,2 2 0,-8-6 0,4 3 0,0 0 0,-3-3 0,7 3 0,-8-1 0,4-2 0,1 7 0,-1-7 0,0 3 0,1 0 0,-1 0 0</inkml:trace>
  <inkml:trace contextRef="#ctx0" brushRef="#br0" timeOffset="8095">350 446 24575,'14'-18'0,"2"5"0,-15 6 0,6 2 0,-2-4 0,4 4 0,-1-2 0,1 2 0,-1 0 0,1 1 0,-1 0 0,1-1 0</inkml:trace>
  <inkml:trace contextRef="#ctx0" brushRef="#br0" timeOffset="12431">268 565 24575,'8'-20'0,"-3"1"0,3 18 0,-7-7 0,10 4 0,-9-5 0,9 4 0,-2 1 0,-4 0 0,11 3 0,-14 13 0,5-5 0,-3 9 0,1-12 0,7-8 0,-2 3 0,2-2 0,-4 3 0,1-4 0,-1-1 0</inkml:trace>
  <inkml:trace contextRef="#ctx0" brushRef="#br0" timeOffset="16863">423 541 24575,'-10'22'0,"2"-6"0,8-12 0</inkml:trace>
  <inkml:trace contextRef="#ctx0" brushRef="#br0" timeOffset="32382">757 163 24575,'-28'0'0,"4"0"0,19 4 0,-3 1 0,3 3 0,1 1 0,-4-1 0,7 1 0,-11-1 0,10 1 0,-5-1 0,3 1 0,-1-4 0,-4 6 0,1-9 0,-1 6 0,0-8 0</inkml:trace>
  <inkml:trace contextRef="#ctx0" brushRef="#br0" timeOffset="37518">451 525 24575,'-14'18'0,"-2"-1"0,11-9 0,0-3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9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 24575,'9'-5'0,"-1"1"0,1 4 0,-5-4 0,0 3 0,-4-3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58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0 219 24575,'19'-18'0,"5"1"0,-18 12 0,7 1 0,-5 4 0,1-4 0,-1 3 0,1-3 0,3 4 0,-2 0 0,2 0 0,-3 0 0,-1 0 0,1-3 0,-1 2 0,1-3 0,-1 0 0,1 3 0,-1-3 0,1 0 0,-1 3 0,1-6 0,0 6 0,-1-3 0,4 4 0,-2 0 0,2 0 0,-3-4 0,-1 3 0,1-3 0,8 4 0,-7-4 0,7 3 0,-8-3 0,-1 4 0,5-4 0,-4 4 0,4-8 0,-5 3 0,5 0 0,-3-3 0,7 3 0,-7 0 0,3 1 0,-4 4 0,-1 0 0,1-4 0,-1 3 0,1-6 0,-1 6 0,1-3 0,4 4 0,-3 0 0,7 0 0,-2 0 0,-1 0 0,-1 0 0,-5-4 0,1 3 0,-1-3 0,6 4 0,0 0 0,-4-4 0,2 3 0,-7-3 0,4 1 0,3-2 0,-3 0 0,4-3 0,-5 7 0,5-3 0,-7 0 0,6 3 0,1-2 0,-2 3 0,21 0 0,-15 0 0,18 0 0,-19 0 0,2 0 0,-10 0 0,1 0 0,3 0 0,-2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31.4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35 24575,'-33'-5'0,"6"2"0,-2 3 0,13-4 0,-12 3 0,17-3 0,-7 0 0,5 3 0,3-3 0,-3 4 0,4 0 0,0-4 0,1 3 0,-1-2 0,-4 3 0,3 0 0,-3 0 0,4 0 0,0 0 0,-3 0 0,2 0 0,-2 0 0,3 0 0,0 0 0,-3 0 0,-2 0 0,-5 0 0,5 0 0,1 0 0,4 0 0,0 0 0,-4 0 0,3 0 0,-3 0 0,4 0 0,1 0 0,-5 0 0,-1 0 0,0 0 0,1 0 0,4 0 0,1 0 0,-5 0 0,4 0 0,-8 0 0,7 0 0,-8 0 0,8 0 0,-3 0 0,4 3 0,-4-2 0,3 3 0,-3-4 0,4 0 0,1 0 0,-5 0 0,3 0 0,-2 0 0,3 0 0,1 4 0,-6-3 0,0 3 0,0-4 0,-9 4 0,12-3 0,-17 8 0,12-8 0,-13 4 0,9-1 0,-9-3 0,8 3 0,2-4 0,1 0 0,4 0 0,-1 0 0,47-8 0,-22 6 0,45-7 0,-34 9 0,9 0 0,6 0 0,-4 0 0,31 0 0,-26 0 0,47 0 0,-27 0 0,-1 0 0,5 0 0,-43 0 0,22 0 0,-29 0 0,7 0 0,-9 0 0,-4 4 0,2 4 0,-2-2 0,0 6 0,-1-4 0,-4 2 0,0 2 0,-12-7 0,5-2 0,-9-3 0,7 0 0,1 0 0,-15 0 0,2 0 0,-9 0 0,6 0 0,10 0 0,1 0 0,4 0 0,0 4 0,1-3 0,-1 7 0,0-7 0,1 3 0,-1-1 0,0 2 0,1 0 0,-1 2 0,0-6 0,1 3 0,-1 0 0,0-3 0,1 3 0,-1-4 0,-4 0 0,4 4 0,-4-4 0,5 4 0,-1-4 0,-4 0 0,4 4 0,-4-3 0,4 3 0,1-4 0,-5 0 0,7 4 0,-5-3 0,2 2 0,0-3 0,-4 0 0,4 4 0,1-3 0,-1 3 0,0-4 0,-3 0 0,2 4 0,-2-3 0,3 2 0,0-3 0,-3 4 0,2-3 0,-3 3 0,5 0 0,-1-3 0,0 6 0,1-6 0,-1 3 0,0-4 0,-4 0 0,3 0 0,-7 4 0,7-3 0,-8 3 0,8 0 0,-3-3 0,4 3 0,1-4 0,-1 4 0,0-3 0,1 6 0,-1-6 0,0 3 0,1 0 0,-1-3 0,0 6 0,0-6 0,1 7 0,-1-7 0,0 6 0,1-6 0,-1 3 0,0 0 0,1-3 0,-1 3 0,0-4 0,1 4 0,-1-3 0,0 2 0,1 1 0,-1 1 0,0 0 0,1 2 0,-6-2 0,5 0 0,-9 3 0,8-6 0,-3 2 0,4 0 0,0 0 0,1 1 0,-1 3 0,4-4 0,-2 5 0,-2-1 0,-5-3 0,0 3 0,1-3 0,0-1 0,3 4 0,-8-3 0,8 0 0,1 3 0,1-3 0,3-1 0,-3 4 0,-1-3 0,4 3 0,-3 1 0,4-5 0,-5 4 0,4 1 0,-3-4 0,7 10 0,-6-13 0,6 10 0,-3-4 0,0-2 0,3 9 0,-3-9 0,4 6 0,0-3 0,4-1 0,-3 1 0,3-1 0,-4 5 0,0-4 0,0 4 0,0-5 0,0 1 0,0 3 0,0-3 0,0 4 0,0-5 0,0 1 0,0 3 0,0-2 0,0 2 0,0-3 0,0-1 0,0 5 0,0-4 0,0 3 0,0-3 0,0-1 0,0 6 0,0-5 0,0 4 0,0-4 0,0-1 0,0 5 0,0-4 0,0 4 0,3-5 0,-2 1 0,3-1 0,-4 5 0,4-4 0,-3 3 0,3-3 0,-4-1 0,0 5 0,0-4 0,0 4 0,4-5 0,-3 1 0,2-1 0,-3 5 0,4-4 0,-3 3 0,3-3 0,-4-1 0,0 5 0,0-4 0,4 4 0,-3-5 0,2 1 0,1 3 0,-3-2 0,3 2 0,0-4 0,1 6 0,3-5 0,-2 4 0,1-8 0,-2 3 0,3-4 0,-3 5 0,3-1 0,-7 1 0,6 0 0,-2-1 0,4 1 0,-1-1 0,-3 1 0,3-5 0,-7 8 0,6-6 0,-2 2 0,3 0 0,-3-4 0,-1 9 0,-4-4 0,4 0 0,0 2 0,1-5 0,-1 6 0,-4-3 0,4-1 0,-3 1 0,6-1 0,-6 1 0,3 0 0,0-1 0,-3 1 0,3-1 0,-8 5 0,-1-4 0,0 3 0,-3-7 0,-1 11 0,3-5 0,-6 7 0,11 0 0,-3-8 0,4 7 0,0-7 0,0 13 0,0-12 0,0 7 0,0-10 0,0 1 0,0 3 0,0-2 0,4-2 0,-3 4 0,10-2 0,-9 3 0,11 5 0,-12-4 0,7 0 0,-4 0 0,1-1 0,-1-4 0,-4 4 0,4-4 0,-3-1 0,2 1 0,-3 3 0,0-2 0,0 2 0,0-3 0,0-1 0,0 5 0,-3-8 0,2 7 0,-7-4 0,3-2 0,-4 5 0,5-6 0,-4 0 0,3 6 0,-4-5 0,1 6 0,-1-7 0,0 3 0,1-4 0,-1 5 0,0-1 0,1-3 0,-1-1 0,0 0 0,0 1 0,1-1 0,-11 5 0,8-8 0,-22 13 0,15-8 0,-22 10 0,18 3 0,-4-11 0,12 9 0,6-12 0,3 3 0,-7-3 0,10 3 0,-13-4 0,-1 10 0,-3 0 0,-5 2 0,10-3 0,4-4 0,2-5 0,8 8 0,-4-6 0,7 6 0,6-4 0,-3 1 0,5-4 0,-10 6 0,3-5 0,-4 6 0,0-3 0,0-1 0,-4 1 0,3 4 0,-7-7 0,7 6 0,-6-7 0,2 3 0,38-3 0,-8-1 0,57-10 0,-39 0 0,20-6 0,-36 6 0,13-3 0,-23 7 0,7-2 0,-15 4 0,-1 0 0,5 0 0,-4-4 0,3 3 0,-7-11 0,3 10 0,-7-13 0,10 13 0,-9-10 0,9 8 0,-10-5 0,7 0 0,1 4 0,0 1 0,3 4 0,7-3 0,-4 2 0,9-7 0,-5 7 0,-1-4 0,6 1 0,-8 3 0,10-4 0,-10 1 0,2 3 0,-1-12 0,-7 7 0,18-8 0,-6 4 0,9 0 0,4 0 0,-13 0 0,18 4 0,-18-2 0,25 2 0,-19-4 0,9 3 0,-13-1 0,-10 6 0,-5-6 0,-1 7 0,-3-6 0,7 2 0,-2 0 0,-2-3 0,4 7 0,-11-6 0,15 6 0,-11-7 0,8 7 0,-5-7 0,1 7 0,-1-3 0,5 1 0,-4 2 0,0-7 0,3 7 0,-6-7 0,7 3 0,-5 1 0,-3-4 0,3 3 0,-4-4 0,5 5 0,-1-4 0,1 7 0,0-7 0,-5-1 0,4 4 0,-7-7 0,6 7 0,-2-3 0,4-1 0,-5 0 0,4 1 0,-7-1 0,7 0 0,-4 1 0,1-1 0,7 4 0,-11-3 0,19-1 0,-13 3 0,14-11 0,-11 11 0,3-7 0,-4 4 0,-5 1 0,0-1 0,-4 0 0,0-3 0,0 2 0,4 1 0,10-3 0,2 5 0,13-12 0,-14 9 0,4-4 0,-15 5 0,4 4 0,-7-6 0,7 5 0,-7-7 0,2 5 0,1-1 0,-3 0 0,7 1 0,-4-1 0,5 4 0,-1-2 0,1 2 0,0 0 0,-1 1 0,1 15 0,-5-4 0,0 9 0,-4-7 0,4-5 0,-3 8 0,-5-7 0,2 8 0,-13-8 0,9-2 0,-3 1 0,-12 2 0,13-2 0,-30 1 0,26-1 0,-17 1 0,19 0 0,-3 3 0,4-7 0,0 2 0,1-3 0,-1 4 0,0-3 0,1 3 0,-1-4 0,0 4 0,1-3 0,26 10 0,-8-5 0,23 3 0,-23-1 0,7-3 0,-11 0 0,3 3 0,-1-4 0,-3 5 0,3-4 0,1 2 0,-1-2 0,5 4 0,-3 0 0,3-1 0,-4 1 0,-1 0 0,-3-1 0,3 5 0,1-3 0,-3 3 0,10 0 0,-10-3 0,3 2 0,-6-4 0,-10 1 0,-3 0 0,-8-1 0,4 1 0,-9 1 0,3-1 0,-17 1 0,-21 2 0,15-6 0,-41 6 0,52-11 0,-37 5 0,46-6 0,-13 0 0,22 0 0,0 0 0,6-4 0,-1 3 0,0-7 0,1 7 0,-1-6 0,-4 1 0,3-2 0,-3 2 0,4 3 0,0-1 0,1 3 0,-1-3 0,0 0 0,1 3 0,-11-3 0,8 4 0,-12-4 0,14-1 0,-9-4 0,8 4 0,-13-4 0,12 4 0,-17-1 0,12-2 0,-3 3 0,6 0 0,4-2 0,-4 1 0,3 1 0,-8-3 0,4 3 0,-17-5 0,9 1 0,-5 3 0,-2 2 0,17 4 0,-41 0 0,32 0 0,-33 0 0,33 0 0,-26 5 0,28-3 0,-33 8 0,28-9 0,-14 8 0,9-3 0,14 3 0,-19 1 0,21-1 0,-24 5 0,21-4 0,-22 9 0,16-8 0,-25 15 0,24-14 0,-20 19 0,23-15 0,-16 10 0,9-1 0,0-12 0,7 10 0,11-21 0,0 10 0,1-7 0,3 3 0,-3 1 0,7-1 0,-7 1 0,7 0 0,-2-1 0,3 4 0,0-2 0,0 2 0,0-3 0,0-1 0,-4 5 0,3-4 0,-7 4 0,7-5 0,-3 1 0,0-1 0,3 1 0,-7 4 0,7-4 0,-3 14 0,-1 4 0,-1 4 0,-5 18 0,1-16 0,-2 45 0,6-39 0,-6 53 0,10-55 0,-4 40 0,6-23 0,0-5 0,0-1 0,0-32 0,0-6 0,4 1 0,1-9 0,0 10 0,2-4 0,2 5 0,1-3 0,13 8 0,-2-7 0,0 7 0,7-7 0,-13-1 0,14 3 0,-9-11 0,22 18 0,-14-13 0,26 19 0,-14-8 0,7 12 0,-16-13 0,-4 1 0,-8-9 0,0 1 0,0-1 0,-5-4 0,-1 7 0,-5-6 0,1 2 0,-4 0 0,6-3 0,-9 3 0,9 1 0,-6-1 0,4 1 0,-5-1 0,9 1 0,-8 0 0,9 4 0,-5-7 0,4 11 0,-3-15 0,-1 10 0,-1-11 0,-4 7 0,5-4 0,4 1 0,-3 3 0,18-2 0,-6 3 0,9 1 0,-2 0 0,-13-1 0,2-3 0,-10-3 0,1 1 0,-1-3 0,1 7 0,0-7 0,-1 2 0,4-3 0,-2 0 0,-2 4 0,-4 9 0,-4-3 0,0 11 0,4-12 0,-3 9 0,3-8 0,0 3 0,-3-5 0,6 1 0,-2-1 0,3 1 0,1-1 0,0 1 0,-1 4 0,1-3 0,5 7 0,0-11 0,0 6 0,4-7 0,-9 0 0,4-1 0,-8 0 0,-22 5 0,4 1 0,-18 2 0,-6 4 0,9-5 0,-27 11 0,27-11 0,-19 10 0,29-6 0,-6-4 0,15-2 0,1-9 0,28 8 0,-5 3 0,27 4 0,1 10 0,-10-12 0,45 22 0,-34-21 0,3 5 0,0-2 0,2-7 0,36 13 0,-23-17 0,-9 1 0,-11 3 0,-33-9 0,4 3 0,-4 0 0,-1-3 0,1 3 0,4 0 0,-3 1 0,7 4 0,-2-4 0,-1 3 0,-5-3 0,-1-1 0,-41 4 0,25-7 0,-40 7 0,37-7 0,-12 8 0,3-8 0,0 3 0,-4-4 0,5 4 0,0-3 0,5 4 0,-4-5 0,8 0 0,-18-10 0,5 7 0,-48-18 0,20 18 0,-25-11 0,-4 0-984,-3 5 741,-9-10 1,-2 0 242,42 10 0,3 1 0,-2-6 0,4 1 0,-12 1 0,44 3 0,6-4 0,5 3 0,4-3 0,-8 8 983,7 30-497,-3-14-486,13 26 0,1-22 0,19 5 0,-17-6 0,17 1 0,-19-10 0,3-1 0,-9-16 0,4 6 0,-3-7 0,-1 5 0,8 3 0,-6 0 0,12-3 0,-4 7 0,5-3 0,5 4 0,-4 0 0,21 0 0,-13 0 0,34 5 0,0 2 0,-11 4 0,24 1 0,-45-6 0,25 4 0,-23-9 0,4 8 0,0-3 0,-14 0 0,7-1 0,-15-5 0,10 4 0,-4-3 0,17 4 0,9-5 0,10 0 0,-9 0 0,-5 0 0,-27 0 0,3 0 0,-9 0 0,-1 0 0,5 0 0,-3 0 0,13 0 0,-8 0 0,14 0 0,-9 0 0,0 0 0,-3 0 0,-7 0 0,3 0 0,-4 0 0,-1 0 0,10 0 0,-2-4 0,25 2 0,-18-6 0,30 7 0,-29-7 0,22 6 0,-29-6 0,7 7 0,-15-2 0,-1 3 0,6 0 0,-5-4 0,9 3 0,-9-3 0,9 4 0,-8 0 0,7 0 0,3 0 0,0 0 0,9 0 0,-9 0 0,21 5 0,-18-4 0,24 4 0,-26-5 0,5 0 0,-13 0 0,-9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3.897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2121 24575,'0'0'0</inkml:trace>
  <inkml:trace contextRef="#ctx0" brushRef="#br1" timeOffset="94701">744 2477 24575,'28'0'0,"-4"0"0,-16 0 0,1 0 0,3 0 0,-3 0 0,4 0 0,-5 0 0,1 0 0,3 0 0,-2 0 0,2 0 0,-3 0 0,-1 0 0,5 0 0,-4 0 0,3 0 0,-3 0 0,-1 0 0,1-4 0,0 3 0,-1-2 0,1-1 0,-1 3 0,1-3 0,4 0 0,-4 3 0,9-11 0,-8 10 0,3-7 0,0 9 0,-3 0 0,3 0 0,-5 0 0,5-3 0,-3 2 0,13-3 0,-12 0 0,7 3 0,-5-3 0,-7 0 0,6 3 0,-7-7 0,3 8 0,1-8 0,-1 3 0,1-4 0,-1 1 0,1-1 0,0 0 0,-5 1 0,4 3 0,-3-7 0,3 10 0,1-9 0,-1 10 0,-3-7 0,6 3 0,-47 13 0,21-4 0,-67 27 0,10 2 0,5-5 0,-4 7 0,53-24 0,-6-1 0,27-6 0,15-21 0,-5 9 0,14-23 0,-18 20 0,0-12 0,0 13 0,-4-3 0,2 4 0,-6 1 0,7-1 0,1 0 0,5 0 0,-1 1 0,0-1 0,0 0 0,-3-5 0,3 4 0,6-4 0,-8 5 0,7 0 0,-9 0 0,4 0 0,-4 0 0,5 0 0,-1 0 0,-4 1 0,9-2 0,-8 1 0,7-4 0,3 2 0,-1-10 0,-3 9 0,-8 3 0,-26 34 0,5-6 0,-41 34 0,24-30 0,-36 24 0,38-29 0,-10 14 0,24-22 0,0-1 0,6-5 0,-1-4 0,-4 0 0,4 0 0,-4 0 0,5 3 0,-1-2 0,0 3 0,1 0 0,-6-3 0,-5 7 0,3-3 0,-2 1 0,9-3 0,4 1 0,-6-3 0,5 3 0,-7 0 0,5-3 0,-5 7 0,-2-3 0,-4 0 0,5 3 0,1-7 0,8 6 0,1 2 0,4 1 0,0 2 0,-8-4 0,-2-3 0,-13 8 0,-10 10 0,11-5 0,-5 22 0,22-27 0,4 7 0,6-16 0,8-4 0,19-6 0,3-10 0,4 2 0,-13-6 0,-13 11 0,-4 0 0,0 5 0,-5-4 0,8 7 0,-7-7 0,4 3 0,2-3 0,-5-1 0,16 0 0,-11 0 0,17-6 0,-17 9 0,17-7 0,-17 12 0,7-8 0,-9 0 0,-1 3 0,1-6 0,-29 34 0,-2-10 0,-16 18 0,13-16 0,11-5 0,6 0 0,-1-5 0,0 0 0,1-4 0,-1 4 0,0 1 0,1-1 0,-1 4 0,4-3 0,-6 0 0,5-2 0,-7-3 0,-17 5 0,11 1 0,-41 16 0,30-9 0,-15 13 0,26-16 0,13-1 0,31-21 0,-10 4 0,27-19 0,-31 17 0,23-5 0,-12 1 0,9 7 0,10-2 0,-13 9 0,34 0 0,-27 0 0,34 0 0,-34 0 0,33 0 0,-33 0 0,10 4 0,-33-2 0,-9 2 0,-24 3 0,9-1 0,-13 3 0,11-2 0,-1-2 0,2 0 0,4-1 0,1-4 0,-9 0 0,-10 0 0,-3 0 0,-19 0 0,16 0 0,-37 0 0,14 0 0,-1 0 0,3 0 0,41-4 0,-7 0 0,54-1 0,-18-3 0,39 2 0,-23 0 0,1-3 0,-4 4 0,-15-4 0,-1 4 0,-8-3 0,3 3 0,0 0 0,6-3 0,0 7 0,14-13 0,-11 8 0,30-15 0,-24 10 0,13-5 0,-17 6 0,-9 1 0,-5 4 0,-30 9 0,15 2 0,-17 2 0,22-4 0,-4-4 0,19-19 0,-13 14 0,13-15 0,-31 20 0,9 0 0,-13 0 0,10 0 0,-21 0 0,8 0 0,-34 0 0,8 0 0,-1 0 0,-13 6 0,42-1 0,-12 1 0,37-2 0,41-28 0,-17 14 0,48-25 0,-43 24 0,20-6 0,-26 8 0,12-2 0,-23 6 0,7-3 0,-9 7 0,-1-3 0,1 12 0,-1-6 0,5 10 0,-3-11 0,13 3 0,-8-4 0,20 4 0,4 3 0,0-1 0,16 4 0,-27-5 0,25 2 0,-30 1 0,18-7 0,-25 3 0,2 0 0,-10-3 0,-3-1 0,10-5 0,-8 0 0,5-3 0,-4 7 0,-3-2 0,7-1 0,-2-1 0,6 0 0,-6-3 0,8 7 0,-12-6 0,6 6 0,-11-11 0,3 6 0,-1-6 0,2 3 0,4 4 0,-1-2 0,1 2 0,-5-4 0,8 4 0,-6 1 0,6 1 0,-4 2 0,1-7 0,-1 7 0,1-7 0,0 3 0,-5-3 0,8-1 0,-7 0 0,8 4 0,-9-2 0,4 2 0,1-4 0,0 4 0,0-2 0,-2 2 0,-2 0 0,7 1 0,-2 0 0,-2 0 0,-4-9 0,-12 3 0,7-2 0,-11 7 0,11-3 0,-7 3 0,7-7 0,-3 2 0,4-2 0,0 3 0,0 0 0,0-3 0,0 2 0,4 1 0,-3-2 0,7 5 0,-3-3 0,3 2 0,-3 2 0,2-4 0,-6 1 0,3-1 0,-4 0 0,4 0 0,-11 31 0,4-11 0,-10 18 0,8-12 0,-3-15 0,7 10 0,-3-4 0,4 2 0,-4 2 0,-1-3 0,-3-1 0,-1 1 0,0-4 0,0 7 0,4-6 0,1 7 0,-4-9 0,3 4 0,-8-3 0,4 0 0,5 2 0,-4-2 0,3 7 0,-4-2 0,1-2 0,-1 0 0,0-7 0,-4 7 0,-12 2 0,7 5 0,-6 5 0,19-14 0,20-30 0,-10 8 0,10-15 0,-20 30 0,-20 10 0,16 0 0,-14 0 0,22-9 0,-7-5 0,3-7 0,0 2 0,1-3 0,4 5 0,0-1 0,0-3 0,0 2 0,4 1 0,5 1 0,0 8 0,4-4 0,-5 4 0,1-4 0,-1 3 0,1-3 0,-1 0 0,1 3 0,-1-7 0,1 7 0,0-6 0,-1 6 0,1-3 0,-1 0 0,1-1 0,-1 0 0,1-2 0,-4 2 0,2-4 0,2 1 0,0 3 0,0-3 0,-2 3 0,-2 0 0,4-2 0,-1 2 0,-3-4 0,-1 0 0,-1 1 0,-2-1 0,3 0 0,0 1 0,-3-1 0,3 0 0,-4 1 0,0-5 0,4 3 0,-3-2 0,2 3 0,-3 1 0,4-1 0,-3 0 0,3 1 0,0-1 0,-3 0 0,6 0 0,-6 1 0,7-1 0,-7 0 0,6 1 0,-6-1 0,3 0 0,-4 1 0,4-1 0,-3 0 0,3 1 0,-4-1 0,0-4 0,0 4 0,0-4 0,0 5 0,-4-1 0,3 0 0,-3 1 0,4-1 0,0-4 0,0 4 0,0-4 0,0 4 0,0 1 0,0-5 0,-4 4 0,3-4 0,-3 4 0,4 1 0,-4-1 0,3 0 0,-6 1 0,6-1 0,-3 0 0,0 1 0,-1-1 0,0 0 0,1 1 0,1-1 0,2 0 0,-7 0 0,7 1 0,-3-1 0,0 0 0,3 1 0,-3-1 0,1 0 0,2 1 0,-7-1 0,7 0 0,-7 1 0,7-1 0,-3 0 0,1 1 0,2-1 0,-7 0 0,7 1 0,-7-1 0,7 0 0,-6 1 0,-2-1 0,-1 4 0,1-3 0,2 7 0,2-6 0,-4 2 0,1 0 0,-1 1 0,0 0 0,1 3 0,-1-3 0,0 4 0,1-3 0,-1 2 0,0-3 0,0 0 0,1-1 0,-1-4 0,0 5 0,5-4 0,-4 3 0,3-4 0,-4 5 0,1-4 0,-1 3 0,0 0 0,1-3 0,-1 7 0,0-6 0,1 6 0,-1-7 0,0 7 0,1-3 0,-1 0 0,0 3 0,1-6 0,-1 6 0,0-7 0,0 7 0,1-7 0,-1 7 0,0-6 0,1 6 0,-1-3 0,0 0 0,1 3 0,-1-3 0,0 0 0,1 3 0,-1-6 0,0 6 0,1-7 0,-1 7 0,0-7 0,1 7 0,-1-6 0,0 6 0,1-3 0,-1 4 0,0-4 0,0 3 0,1-7 0,-1 3 0,4-3 0,-6-1 0,5 0 0,-7 1 0,5 3 0,3-3 0,-7 3 0,7 0 0,-4-2 0,-3 2 0,6 0 0,-6-3 0,3 7 0,4-6 0,-6 2 0,5 0 0,-3-3 0,2 4 0,2-1 0,-4-3 0,0 7 0,1-7 0,-1 3 0,0 1 0,1-4 0,-1 7 0,0-7 0,1 3 0,-1-3 0,0 3 0,1-3 0,-1 7 0,0-6 0,1 2 0,-1 0 0,0-7 0,1 10 0,3-9 0,-7 6 0,6-4 0,-6 4 0,7-2 0,-3 2 0,0-4 0,-2 4 0,1-2 0,2 6 0,2-7 0,-4 3 0,0-3 0,1-1 0,-1 4 0,0 1 0,1 0 0,-1-1 0,0 1 0,1-8 0,-1 10 0,4-9 0,-3 6 0,4 0 0,-5-3 0,0 7 0,1-6 0,-1 2 0,0 0 0,0-3 0,1 3 0,-1-3 0,0 3 0,1-3 0,-1 3 0,0 0 0,1-2 0,-1 2 0,0 0 0,1-3 0,3 4 0,-7-5 0,6 4 0,-2-3 0,0 4 0,3-1 0,-7 1 0,6 0 0,-6 3 0,8-7 0,23-5 0,-9 7 0,21-6 0,-18 12 0,-5 0 0,1 0 0,4 4 0,12 2 0,7 4 0,41 8 0,-16-5 0,-2-3 0,3 0 0,40 3 0,-13-5 0,-15-2 0,-55-10 0,-7-1 0,-15-7 0,-4 2 0,-2-3 0,0 8 0,4-3 0,0 3 0,0 0 0,1-2 0,-1 6 0,0-3 0,1 4 0,-5 0 0,4 0 0,-4 0 0,4 0 0,1 0 0,-6-4 0,5 3 0,-5-4 0,6 5 0,-1 0 0,-8 0 0,-3-4 0,-10 3 0,-12-9 0,8 4 0,-35 0 0,20 1 0,-2 2 0,24-2 0,23-4 0,8 0 0,1 1 0,3 3 0,6-3 0,-9 3 0,12-5 0,-11 6 0,22-6 0,-11 9 0,13-4 0,-16 5 0,-1 0 0,0 0 0,-3 0 0,-51-9 0,19 7 0,-64-12 0,56 8 0,-19-5 0,29 6 0,1 0 0,5 5 0,6 0 0,-1 0 0,33-4 0,-7 3 0,23-2 0,1 3 0,0 0 0,-1 4 0,13 2 0,-30-1 0,24 5 0,-30-5 0,3 5 0,-16-2 0,-8 1 0,-18 0 0,4-4 0,-13-1 0,16-4 0,2 0 0,0 0 0,-10 0 0,6 0 0,-15 0 0,16 0 0,-8 0 0,10 0 0,1 0 0,8 4 0,51-7 0,7 0 0,26-8 0,15-2 0,-37 7 0,-5 2 0,0 2 0,-1 2 0,27 0 0,-55 0 0,8 0 0,-31 0 0,-26-5 0,6 0 0,-60 0 0,40 1 0,-54 4 0,45 0 0,-29 0 0,42 0 0,-24-6 0,36 1 0,-3-5 0,22 5 0,31-8 0,-8 7 0,23-3 0,-21 4 0,15 1 0,-14 2 0,14-2 0,-24 0 0,-1 3 0,-50-3 0,7 4 0,-52 0 0,37 0 0,-46 0 0,30 0 0,-2 0 0,18 0 0,32 0 0,-2-4 0,9 3 0,1-3 0,-1 0 0,0 3 0,-15-7 0,2 6 0,-27-8 0,21 5 0,-25-1 0,34-2 0,-11 3 0,21-8 0,0 3 0,-1-8 0,5 4 0,-3-5 0,3 5 0,-4 0 0,38 35 0,-15-14 0,35 24 0,-23-21 0,-1-1 0,-6-3 0,-6-2 0,-4-4 0,-1 0 0,5-4 0,-3-1 0,25 1 0,-11-5 0,37 8 0,-20-3 0,37 4 0,-30 0 0,30 0 0,-25 0 0,-10 0 0,-3 0 0,-29 3 0,7 2 0,-9 0 0,-4 2 0,2-2 0,-2 4 0,13 0 0,-7 0 0,23 6 0,-9-5 0,2 4 0,-13-8 0,-15-3 0,-23-3 0,7 0 0,-9 0 0,9 0 0,-15 0 0,-2 0 0,-5 0 0,4 0 0,20 0 0,-4 0 0,11 0 0,-1 0 0,-4 0 0,4 0 0,42 5 0,-19-4 0,49 8 0,-36-8 0,4 4 0,-12-5 0,-6 0 0,-47-4 0,24 3 0,-39-2 0,39 3 0,-13-5 0,8 4 0,-14-4 0,8 5 0,-8 0 0,9 0 0,1 0 0,-10 0 0,12 0 0,-24 0 0,20 0 0,-33 0 0,-3-6 0,0 1 0,-12-8 0,40 8 0,-2-4 0,18 8 0,12-3 0,32 8 0,-5-3 0,37 7 0,-29-6 0,43 9 0,-32-10 0,14 6 0,3-1 0,0-4-492,6 1 0,5 0 391,-22 1 0,-2-1 101,46-2 0,-15 11 0,-53-7 0,-2 1 0,-20-2 0,-34-8 0,4 3 983,-24-4-780,6 5-203,-3 0 0,1 0 0,-17 6 0,27 0 0,-27 0 0,28-1 0,-8-5 0,17 0 0,-5 0 0,10 0 0,1 0 0,6 0 0,-1 0 0,-5 0 0,-1 0 0,-22 0 0,2 0 0,-38 0 0,32 0 0,-6 0 0,42 3 0,3-2 0,2 7 0,-8-3 0,-2 8 0,-4 2 0,5-1 0,1-5 0,4-5 0,1-4 0,34 8 0,-22-3 0,31 4 0,-26-5 0,-3-1 0,10-2 0,-10 3 0,7 0 0,0-3 0,-3 3 0,3-4 0,-4 4 0,-1 0 0,-11 9 0,-2-8 0,-9 3 0,1-8 0,0 0 0,3 0 0,-7 0 0,7 0 0,-3-4 0,8-1 0,16-7 0,-7 2 0,11 1 0,-15 6 0</inkml:trace>
  <inkml:trace contextRef="#ctx0" brushRef="#br1" timeOffset="103283">652 897 24575,'-23'4'0,"3"0"0,11-4 0,0 0 0,-3 0 0,2 0 0,-7 0 0,7 0 0,-7 0 0,2 0 0,-4 0 0,1 0 0,-1 0 0,-5 0 0,8 0 0,-2 0 0,9 0 0,0 0 0,-3 0 0,2 0 0,-2 0 0,3 0 0,0 0 0,1-4 0,-1 3 0,0-2 0,0 3 0,-3 0 0,6-4 0,-5 3 0,2-3 0,-5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08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559 153 24575,'19'-8'0,"0"3"0,-14 1 0,0 0 0,11 3 0,-10-3 0,8 0 0,3 3 0,-5-2 0,11-2 0,-8 4 0,-2-3 0,-5 4 0,1 0 0,3-4 0,-2 3 0,2-3 0,-4 4 0,1 0 0,3-4 0,-2 4 0,2-4 0,-3 0 0,-1 3 0,5-7 0,-3 7 0,13-4 0,-12 5 0,7 0 0,-9 0 0,-1-3 0,1 2 0,-1-3 0,5 4 0,1-4 0,5 3 0,-5-4 0,-1 5 0,-4 0 0,0 0 0,7 0 0,10 0 0,0 0 0,14 0 0,-13 0 0,-1 0 0,-3 0 0,-13 0 0,3 0 0,-5 0 0,1 0 0,3 0 0,7 0 0,-4 0 0,13 0 0,-17 0 0,3 4 0,-6-3 0,-3 3 0,8-4 0,-3 0 0,3 0 0,-5 4 0,1-3 0,-1 2 0,1 1 0,-1-3 0,1 3 0,3-4 0,2 4 0,0-3 0,-1 3 0,-5-4 0,1 4 0,-1-3 0,1 3 0,0 0 0,-1-3 0,1 2 0,7-3 0,0 0 0,2 0 0,-5 4 0,-5-3 0,5 3 0,-3 0 0,3-3 0,5 2 0,-7 1 0,12-3 0,-9 3 0,5 0 0,-5-3 0,-1 3 0,-8 0 0,6-3 0,-5 7 0,6-7 0,-3 2 0,0-3 0,3 0 0,-3 4 0,4-3 0,-5 3 0,5-4 0,-3 0 0,3 0 0,-4 0 0,-1 0 0,5 0 0,-4 0 0,3 0 0,-3 0 0,-1 0 0,5 0 0,-8 4 0,7-3 0,-4 3 0,2-4 0,2 0 0,-3 3 0,-1-2 0,1 7 0,-1-7 0,1 3 0,8-4 0,-7 0 0,12 0 0,-12 3 0,3-2 0,-5 3 0,1 0 0,-1-3 0,1 3 0,8-4 0,-7 0 0,12 0 0,3 0 0,1 0 0,30 0 0,-21 0 0,33 0 0,-20 0 0,-1 0 0,-11 0 0,-22 0 0,-4 0 0,-7 0 0</inkml:trace>
  <inkml:trace contextRef="#ctx0" brushRef="#br0" timeOffset="80372">10 0 24575,'-5'23'0,"1"-3"0,4-12 0,0 1 0,0 3 0,0-2 0,0 2 0,0-3 0,0-1 0,0 4 0,0-2 0,0 2 0,0-3 0,0-1 0,4 1 0,-3-1 0,6 1 0,-6 0 0,3-1 0,0 1 0,-3-1 0,6 1 0,-2-1 0,0 1 0,6-1 0,-5-3 0,2 3 0,4-7 0,-10 6 0,13-6 0,-9 7 0,6-7 0,-4 3 0,1-4 0,3 0 0,-2 0 0,2 0 0,-3-4 0,-1 3 0,1-3 0,-1 0 0,-3-5 0,-5 0 0,-1-4 0,-3 4 0,4 1 0,4-1 0,-3 0 0,7 1 0,0 3 0,-2-3 0,9 7 0,-13-7 0,9 8 0,-2-4 0,-3 0 0,9 3 0,-10-3 0,8 4 0,-5 0 0,1 0 0,3-4 0,-6-1 0,1-3 0,-3-5 0,1 7 0,0-5 0,6 6 0,-5-4 0,6 1 0,-7-1 0,3 4 0,-4-7 0,5 11 0,-4-11 0,-2 7 0</inkml:trace>
  <inkml:trace contextRef="#ctx0" brushRef="#br0" timeOffset="83660">537 284 24575,'-23'-5'0,"2"1"0,13 4 0,-1 0 0,0-4 0,1 3 0,-1-3 0,0 4 0,1-3 0,3-6 0,1-1 0,0 2 0,3-4 0,-7 6 0,7-6 0,-2 3 0,3 0 0,3 1 0,-2-1 0,11 0 0,-7 4 0,8-2 0,-5 6 0,1-12 0,0 11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38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 214 24575,'-23'-4'0,"3"0"0,11 4 0,0 0 0,-9 0 0,2 0 0,-25 0 0,0 0 0,-4 0 0,-25 0 0,38 0 0,-43 0 0,45 0 0,-25 0 0,32 0 0,-10-5 0,17 4 0,-3-7 0,5 7 0,6-3 0,-1 4 0,-4 0 0,4 0 0,-4 0 0,5 0 0,-1 0 0,-4 0 0,4 0 0,-4 0 0,4 0 0,1 0 0,-5 0 0,4 0 0,-9 0 0,9 0 0,-5 0 0,6 0 0,-5 0 0,3 0 0,-3 0 0,4 0 0,0 0 0,-3 0 0,-3 0 0,2 0 0,0 0 0,4 0 0,-4 0 0,3 0 0,-3 0 0,4 0 0,0 0 0,-3 0 0,-2 0 0,0 0 0,-4 0 0,8 0 0,-13 0 0,12 0 0,-7 0 0,9 0 0,1 0 0,-5 0 0,3 0 0,-2 0 0,3 0 0,1 0 0,-5 0 0,3 0 0,2-4 0,-4 3 0,6-3 0,-6 4 0,3 0 0,0 0 0,-3 0 0,6-4 0,-6 3 0,36-6 0,-18 2 0,34-5 0,-8 0 0,2 5 0,27-6 0,-25 10 0,32-10 0,-38 9 0,18-8 0,-40 9 0,1-3 0,-39 13 0,16-7 0,-26 11 0,25-7 0,-5 3 0,2 0 0,9-4 0,-9-1 0,8-4 0,-25-5 0,16 4 0,-34-10 0,12 10 0,1-4 0,-1 5 0,25 0 0,-2-4 0,9 3 0,4-7 0,-6 4 0,9-5 0,-10 4 0,7-3 0,-3 7 0,-1-6 0,0 6 0,1-3 0,-6 4 0,5 0 0,-5 0 0,6-4 0,-1 3 0,0-7 0,1 7 0,-1-6 0,0 6 0,-21-3 0,11 4 0,-28 0 0,30 0 0,-7 0 0,23 0 0,34-12 0,6 9 0,12-14 0,2 16 0,-25-8 0,34 8 0,-27-3 0,20 4 0,-17 0 0,-11 0 0,-3 0 0,-19 3 0,-5 6 0,-5 0 0,0 4 0,-2-9 0,2 4 0,-8-7 0,4 3 0,-4-4 0,0 0 0,-1 0 0,-5-4 0,4 3 0,-7-4 0,10 5 0,-10-4 0,2 3 0,4-3 0,-12-1 0,17 4 0,-3-7 0,37-1 0,-12 3 0,17-1 0,-24 7 0</inkml:trace>
  <inkml:trace contextRef="#ctx0" brushRef="#br0" timeOffset="7351">843 465 24575,'-44'5'0,"9"-1"0,6-4 0,8 0 0,-3 0 0,10 0 0,1 0 0,4 0 0,0 0 0,-4 0 0,3 0 0,-3 0 0,4 0 0,1 0 0,-5 0 0,4 0 0,-4 0 0,4 0 0,1 0 0,-5 0 0,7-4 0,-5 3 0,2-6 0,-1 6 0,-2-7 0,3 7 0,1-3 0,-1 4 0,-4 0 0,8-4 0,-7 3 0,3-3 0,-5 4 0,-4 0 0,4 0 0,0 0 0,6 0 0,-1-3 0,0 2 0,1-3 0,-1 0 0,-4 3 0,-2-3 0,-9 4 0,4-4 0,-15 3 0,18-3 0,-17 4 0,27-4 0,-10 3 0,12-3 0,-4 4 0,-8-4 0,6 3 0,-6-3 0,9 4 0,3-4 0,-7 3 0,6-2 0,-6-1 0,3 3 0,1-3 0,-1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15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2653 0 24575,'-23'5'0,"6"3"0,9-7 0,8 6 0,-4 6 0,0-7 0,3 10 0,-3-12 0,0 5 0,3 3 0,-3-2 0,4 2 0,-4-3 0,3-1 0,-2 1 0,3 3 0,0-3 0,0 4 0,0-5 0,0 1 0,0 3 0,-4-6 0,3 5 0,-3-2 0,4 0 0,0 4 0,0-5 0,-4 1 0,3-1 0,-3 1 0,4 3 0,0-2 0,-4-2 0,0 4 0,-5-10 0,0 9 0,1-6 0,-1-1 0,0 0 0,0 0 0,1-3 0,-1 7 0,0-7 0,1 6 0,3 2 0,-3-4 0,3 11 0,1-11 0,-4 4 0,3 2 0,-4-5 0,1 6 0,3-3 0,-3-5 0,3 8 0,0-6 0,-2 2 0,2 0 0,-4-7 0,1 6 0,-1-2 0,4 4 0,-3-1 0,7 1 0,-6-1 0,6 1 0,-3-1 0,0 1 0,3-1 0,-3 1 0,0-1 0,3 1 0,-3 0 0,1 3 0,2-3 0,-3 4 0,4-5 0,-4 1 0,3-1 0,-3 1 0,0-1 0,3 1 0,-6 0 0,6-1 0,-3 1 0,4 3 0,0-3 0,0 4 0,-4-5 0,3 1 0,-3-1 0,4 5 0,0-4 0,0 4 0,0-5 0,4 1 0,-3-1 0,3 1 0,-1-1 0,-2 1 0,7-1 0,1-3 0,0-1 0,3-4 0,-3 0 0,-1 0 0,1 0 0</inkml:trace>
  <inkml:trace contextRef="#ctx0" brushRef="#br0" timeOffset="61701">1 1580 24575,'22'-5'0,"-2"1"0,-15 0 0,3 3 0,0-2 0,2 3 0,2 0 0,-3 0 0,-1 0 0,5 0 0,-4 0 0,8 0 0,-7 0 0,7 0 0,-7 0 0,3 0 0,0-5 0,-3 4 0,3-7 0,-5 7 0,1-3 0,3 4 0,-2 0 0,-2-3 0,4 2 0,-7-3 0,8 4 0,-5 0 0,1 0 0,3 0 0,-2 0 0,2 0 0,-3 0 0,-1 0 0,4 0 0,-2 0 0,2 0 0,6-4 0,-7 3 0,12-3 0,-13 4 0,13 0 0,-8 0 0,4 0 0,-5 0 0,-6 0 0,1 0 0,3-4 0,-3 3 0,4-3 0,-5 4 0,5 0 0,-3 0 0,3 0 0,-4 0 0,-1-3 0,1 2 0,-1-3 0,5 4 0,-4 0 0,4 0 0,-5-4 0,1 3 0,9-8 0,2 8 0,1-3 0,2 0 0,-13 3 0,3-4 0,-5 5 0,1-4 0,-1 3 0,1-2 0,3 3 0,2-5 0,0 4 0,-1-3 0,-5 0 0,1 3 0,-1-6 0,1 6 0,-1-7 0,1 7 0,0-3 0,-1 0 0,1 3 0,-1-3 0,1 1 0,-1 2 0,1-7 0,-1 3 0,1 0 0,-1-3 0,1 8 0,-1-8 0,1 7 0,0-7 0,-1 7 0,1-3 0,3 4 0,-2 0 0,2 0 0,-4 0 0,1 0 0,3 0 0,-2 0 0,2 0 0,1 0 0,-3 0 0,3 0 0,-5 0 0,1 0 0,0-4 0,-1 3 0,5-2 0,-3 3 0,3 0 0,-5-4 0,1 3 0,0-3 0,3 4 0,-3 0 0,4-4 0,-5 3 0,5-3 0,2 0 0,-1 3 0,-1-7 0,-5 7 0,1-3 0,-1 0 0,1 3 0,0-3 0,3 4 0,-3 0 0,0-3 0,2 2 0,-5-3 0,6 0 0,-3-1 0,-1-4 0,1 5 0,-4-4 0,2 3 0,2-4 0,0 4 0,0-2 0,-1 2 0,-4 0 0,9 1 0,-4 4 0,3 0 0,-3 0 0,0 0 0,3 0 0,-3 0 0,4 0 0,-5 0 0,1 0 0,3 0 0,-2 0 0,7 0 0,-8 0 0,4 0 0,-4 0 0,-1 0 0,5 0 0,-4 0 0,4 0 0,-5 0 0,1 0 0,3 0 0,-3 0 0,4 0 0,-5 0 0,1 0 0,3 0 0,-2 0 0,7 0 0,-8 0 0,4 0 0,0-4 0,2 3 0,-1-3 0,-1 4 0,-5 0 0,1 0 0,3 0 0,-2 0 0,2 0 0,-3 0 0,-1 0 0,9 0 0,-6 0 0,2 4 0,-6-4 0,-2 4 0,8-4 0,-4 0 0,3 0 0,-3 0 0,-1 0 0,5 0 0,1 4 0,-1-3 0,5 4 0,-4-1 0,0-3 0,-1 3 0,-8 0 0,7-3 0,-7 3 0,8-4 0,-5 0 0,1 0 0,3 0 0,-6 3 0,5-2 0,-2 3 0,0-4 0,3 0 0,-31 16 0,13-12 0,-22 12 0,19-12 0,-4 1 0,-2 0 0,1-1 0,-9-4 0,12 0 0,-7 4 0,9-3 0,-9 2 0,2 2 0,-23 0 0,17 1 0,-23 8 0,24-7 0,-26 14 0,23-11 0,-23 7 0,26-8 0,-5-3 0,9 2 0,7-7 0,-8 3 0,4-4 0,-10 0 0,-2 0 0,1 0 0,-10 5 0,-11-4 0,10 4 0,-18-5 0,32 0 0,-18 0 0,13-4 0,-4 2 0,7-6 0,-4 2 0,11 1 0,-14-9 0,1 7 0,3-7 0,-5 9 0,-1 0 0,0 5 0,-2 0 0,0 0 0,4 0 0,9 0 0,-12-4 0,23-1 0,-8-1 0,11-1 0,-1 6 0,0-3 0,1 0 0,-1 3 0,0-7 0,1 7 0,-1-6 0,0 2 0,-4 0 0,3 1 0,-8 0 0,9-1 0,-5 0 0,10-3 0,-4 7 0,-1-7 0,-5 3 0,0-4 0,-9 4 0,8 1 0,-5 4 0,11 0 0,5 0 0</inkml:trace>
  <inkml:trace contextRef="#ctx0" brushRef="#br0" timeOffset="66700">611 1090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5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4/2/2020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nland" TargetMode="External"/><Relationship Id="rId3" Type="http://schemas.openxmlformats.org/officeDocument/2006/relationships/hyperlink" Target="https://en.wikipedia.org/wiki/Backpropagation" TargetMode="External"/><Relationship Id="rId7" Type="http://schemas.openxmlformats.org/officeDocument/2006/relationships/hyperlink" Target="https://en.wikipedia.org/wiki/Multidimensional_scaling" TargetMode="External"/><Relationship Id="rId2" Type="http://schemas.openxmlformats.org/officeDocument/2006/relationships/hyperlink" Target="https://en.wikipedia.org/wiki/Competitiv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cientific_visualization" TargetMode="External"/><Relationship Id="rId5" Type="http://schemas.openxmlformats.org/officeDocument/2006/relationships/hyperlink" Target="https://en.wikipedia.org/wiki/Topology" TargetMode="External"/><Relationship Id="rId4" Type="http://schemas.openxmlformats.org/officeDocument/2006/relationships/hyperlink" Target="https://en.wikipedia.org/wiki/Gradient_descent" TargetMode="External"/><Relationship Id="rId9" Type="http://schemas.openxmlformats.org/officeDocument/2006/relationships/hyperlink" Target="https://en.wikipedia.org/wiki/Teuvo_Kohone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5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customXml" Target="../ink/ink9.xml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4.xml"/><Relationship Id="rId24" Type="http://schemas.openxmlformats.org/officeDocument/2006/relationships/image" Target="../media/image28.png"/><Relationship Id="rId5" Type="http://schemas.openxmlformats.org/officeDocument/2006/relationships/image" Target="../media/image1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8.xml"/><Relationship Id="rId4" Type="http://schemas.openxmlformats.org/officeDocument/2006/relationships/image" Target="../media/image16.png"/><Relationship Id="rId9" Type="http://schemas.openxmlformats.org/officeDocument/2006/relationships/customXml" Target="../ink/ink3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/>
              <a:t>Neural Networks:  </a:t>
            </a:r>
            <a:br>
              <a:rPr lang="en-US" b="1" dirty="0"/>
            </a:br>
            <a:r>
              <a:rPr lang="en-US" b="1" dirty="0"/>
              <a:t>Feedforward Backpropagation NN</a:t>
            </a:r>
            <a:br>
              <a:rPr lang="en-US" b="1" dirty="0"/>
            </a:br>
            <a:r>
              <a:rPr lang="en-US" b="1" dirty="0"/>
              <a:t> &amp; Self-Organizing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/>
          </a:bodyPr>
          <a:lstStyle/>
          <a:p>
            <a:r>
              <a:rPr lang="en-US" dirty="0"/>
              <a:t>Dr.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AI Lab, University of Arizona</a:t>
            </a:r>
          </a:p>
          <a:p>
            <a:r>
              <a:rPr lang="en-US" dirty="0"/>
              <a:t>Updated Spring 2020</a:t>
            </a:r>
          </a:p>
          <a:p>
            <a:endParaRPr lang="en-US" dirty="0"/>
          </a:p>
          <a:p>
            <a:r>
              <a:rPr lang="en-US" b="1" dirty="0"/>
              <a:t>Acknowledgements:</a:t>
            </a:r>
            <a:r>
              <a:rPr lang="en-US" dirty="0"/>
              <a:t> </a:t>
            </a:r>
          </a:p>
          <a:p>
            <a:r>
              <a:rPr lang="en-US" dirty="0"/>
              <a:t>E. Rich &amp; K. Knight, “AI”; T. </a:t>
            </a:r>
            <a:r>
              <a:rPr lang="en-US" dirty="0" err="1"/>
              <a:t>Kohonen</a:t>
            </a:r>
            <a:r>
              <a:rPr lang="en-US" dirty="0"/>
              <a:t>, “Self-organizing Map”; R. Lippmann, “Introduction to Computing with Neural Networks”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5" y="1325563"/>
            <a:ext cx="8205107" cy="4640490"/>
          </a:xfrm>
        </p:spPr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b="1" dirty="0"/>
              <a:t>self-organizing map</a:t>
            </a:r>
            <a:r>
              <a:rPr lang="en-US" dirty="0"/>
              <a:t> (</a:t>
            </a:r>
            <a:r>
              <a:rPr lang="en-US" b="1" dirty="0"/>
              <a:t>SOM</a:t>
            </a:r>
            <a:r>
              <a:rPr lang="en-US" dirty="0"/>
              <a:t>) or </a:t>
            </a:r>
            <a:r>
              <a:rPr lang="en-US" b="1" dirty="0"/>
              <a:t>self-organizing feature map</a:t>
            </a:r>
            <a:r>
              <a:rPr lang="en-US" dirty="0"/>
              <a:t> (</a:t>
            </a:r>
            <a:r>
              <a:rPr lang="en-US" b="1" dirty="0"/>
              <a:t>SOFM</a:t>
            </a:r>
            <a:r>
              <a:rPr lang="en-US" dirty="0"/>
              <a:t>) is a type of artificial neural network (ANN) that is trained using unsupervised learning to produce a low-dimensional (typically 2D), discretized representation of the input space of the training samples, called a map. </a:t>
            </a:r>
          </a:p>
          <a:p>
            <a:r>
              <a:rPr lang="en-US" dirty="0"/>
              <a:t>Self-organizing maps differ from other artificial neural networks as they apply </a:t>
            </a:r>
            <a:r>
              <a:rPr lang="en-US" dirty="0">
                <a:hlinkClick r:id="rId2" tooltip="Competitive learning"/>
              </a:rPr>
              <a:t>competitive learning</a:t>
            </a:r>
            <a:r>
              <a:rPr lang="en-US" dirty="0"/>
              <a:t> as opposed to error-correction learning (such as </a:t>
            </a:r>
            <a:r>
              <a:rPr lang="en-US" dirty="0">
                <a:hlinkClick r:id="rId3" tooltip="Backpropagation"/>
              </a:rPr>
              <a:t>backpropagation</a:t>
            </a:r>
            <a:r>
              <a:rPr lang="en-US" dirty="0"/>
              <a:t> with </a:t>
            </a:r>
            <a:r>
              <a:rPr lang="en-US" dirty="0">
                <a:hlinkClick r:id="rId4" tooltip="Gradient descent"/>
              </a:rPr>
              <a:t>gradient descent</a:t>
            </a:r>
            <a:r>
              <a:rPr lang="en-US" dirty="0"/>
              <a:t>).</a:t>
            </a:r>
          </a:p>
          <a:p>
            <a:r>
              <a:rPr lang="en-US" dirty="0"/>
              <a:t> SOMs use a neighborhood function to preserve the </a:t>
            </a:r>
            <a:r>
              <a:rPr lang="en-US" dirty="0">
                <a:hlinkClick r:id="rId5" tooltip="Topology"/>
              </a:rPr>
              <a:t>topological</a:t>
            </a:r>
            <a:r>
              <a:rPr lang="en-US" dirty="0"/>
              <a:t> properties  (proximity) of the input space. This makes SOMs useful for </a:t>
            </a:r>
            <a:r>
              <a:rPr lang="en-US" dirty="0">
                <a:hlinkClick r:id="rId6" tooltip="Scientific visualization"/>
              </a:rPr>
              <a:t>visualization</a:t>
            </a:r>
            <a:r>
              <a:rPr lang="en-US" dirty="0"/>
              <a:t> by creating low-dimensional views of high-dimensional data, akin to </a:t>
            </a:r>
            <a:r>
              <a:rPr lang="en-US" dirty="0">
                <a:hlinkClick r:id="rId7" tooltip="Multidimensional scaling"/>
              </a:rPr>
              <a:t>multidimensional scaling</a:t>
            </a:r>
            <a:r>
              <a:rPr lang="en-US" dirty="0"/>
              <a:t>. </a:t>
            </a:r>
          </a:p>
          <a:p>
            <a:r>
              <a:rPr lang="en-US" dirty="0"/>
              <a:t>The SOM introduced by the </a:t>
            </a:r>
            <a:r>
              <a:rPr lang="en-US" dirty="0">
                <a:hlinkClick r:id="rId8" tooltip="Finland"/>
              </a:rPr>
              <a:t>Finnish</a:t>
            </a:r>
            <a:r>
              <a:rPr lang="en-US" dirty="0"/>
              <a:t> professor </a:t>
            </a:r>
            <a:r>
              <a:rPr lang="en-US" dirty="0">
                <a:hlinkClick r:id="rId9" tooltip="Teuvo Kohonen"/>
              </a:rPr>
              <a:t>Teuvo Kohonen</a:t>
            </a:r>
            <a:r>
              <a:rPr lang="en-US" dirty="0"/>
              <a:t> in the 1980s is sometimes called a </a:t>
            </a:r>
            <a:r>
              <a:rPr lang="en-US" b="1" dirty="0" err="1"/>
              <a:t>Kohonen</a:t>
            </a:r>
            <a:r>
              <a:rPr lang="en-US" b="1" dirty="0"/>
              <a:t>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6" y="-48706"/>
            <a:ext cx="7886700" cy="1325563"/>
          </a:xfrm>
        </p:spPr>
        <p:txBody>
          <a:bodyPr/>
          <a:lstStyle/>
          <a:p>
            <a:r>
              <a:rPr lang="en-US" dirty="0"/>
              <a:t>Self-Organizing Map for Text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D78126-FB5D-074F-90F2-7253B0E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034908"/>
            <a:ext cx="6236682" cy="4865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E86FF-7873-9742-880E-FB98FD7A2BC8}"/>
              </a:ext>
            </a:extLst>
          </p:cNvPr>
          <p:cNvSpPr/>
          <p:nvPr/>
        </p:nvSpPr>
        <p:spPr>
          <a:xfrm>
            <a:off x="528636" y="1069691"/>
            <a:ext cx="20288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Cartographical representation of a self-organizing map based on Wikipedia featured article data (word frequency). Distance is inversely proportional to similarity. The "mountains" are edges between clusters. The red lines are links between articles.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Map: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69A9A-DD5A-BC4E-A546-40C04179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56" y="2718255"/>
            <a:ext cx="3243792" cy="263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D4262-19F9-304C-B3F0-834C40EB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37" y="2304940"/>
            <a:ext cx="4713049" cy="34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38" y="-40636"/>
            <a:ext cx="7886700" cy="1325563"/>
          </a:xfrm>
        </p:spPr>
        <p:txBody>
          <a:bodyPr/>
          <a:lstStyle/>
          <a:p>
            <a:r>
              <a:rPr lang="en-US" dirty="0"/>
              <a:t>Self-Organizing Map: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84A58-6689-3040-B20C-59C5952CB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31" y="3189831"/>
            <a:ext cx="2880179" cy="81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76FAD-3461-DF4B-9956-30CAFC4AA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388" y="4308861"/>
            <a:ext cx="4419600" cy="527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C70C0-A472-2949-BCA6-5FC848399A92}"/>
              </a:ext>
            </a:extLst>
          </p:cNvPr>
          <p:cNvSpPr txBox="1"/>
          <p:nvPr/>
        </p:nvSpPr>
        <p:spPr>
          <a:xfrm>
            <a:off x="644852" y="1643660"/>
            <a:ext cx="3747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(1) Initialize input nodes (</a:t>
            </a:r>
            <a:r>
              <a:rPr lang="en-US" b="1" i="1" dirty="0"/>
              <a:t>N</a:t>
            </a:r>
            <a:r>
              <a:rPr lang="en-US" b="1" dirty="0"/>
              <a:t>), output nodes (</a:t>
            </a:r>
            <a:r>
              <a:rPr lang="en-US" b="1" i="1" dirty="0"/>
              <a:t>M</a:t>
            </a:r>
            <a:r>
              <a:rPr lang="en-US" b="1" dirty="0"/>
              <a:t>), and (random) connection weights (</a:t>
            </a:r>
            <a:r>
              <a:rPr lang="en-US" b="1" dirty="0" err="1"/>
              <a:t>w</a:t>
            </a:r>
            <a:r>
              <a:rPr lang="en-US" b="1" baseline="-25000" dirty="0" err="1"/>
              <a:t>ij</a:t>
            </a:r>
            <a:r>
              <a:rPr lang="en-US" b="1" dirty="0"/>
              <a:t>)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AA571-E420-544B-A1DD-943C038FCC7B}"/>
              </a:ext>
            </a:extLst>
          </p:cNvPr>
          <p:cNvSpPr txBox="1"/>
          <p:nvPr/>
        </p:nvSpPr>
        <p:spPr>
          <a:xfrm>
            <a:off x="644853" y="2566990"/>
            <a:ext cx="346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(2) Present each record/document in order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AEE73-4444-874C-ACC3-F3D46D25B503}"/>
              </a:ext>
            </a:extLst>
          </p:cNvPr>
          <p:cNvSpPr txBox="1"/>
          <p:nvPr/>
        </p:nvSpPr>
        <p:spPr>
          <a:xfrm>
            <a:off x="5001531" y="186572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Times" pitchFamily="2" charset="0"/>
              </a:rPr>
              <a:t>N, M</a:t>
            </a:r>
            <a:r>
              <a:rPr lang="en-US" sz="2000" b="1" dirty="0"/>
              <a:t>, </a:t>
            </a:r>
            <a:r>
              <a:rPr lang="en-US" sz="2000" b="1" i="1" dirty="0" err="1">
                <a:latin typeface="Times" pitchFamily="2" charset="0"/>
              </a:rPr>
              <a:t>w</a:t>
            </a:r>
            <a:r>
              <a:rPr lang="en-US" sz="2000" b="1" i="1" baseline="-25000" dirty="0" err="1">
                <a:latin typeface="Times" pitchFamily="2" charset="0"/>
              </a:rPr>
              <a:t>ij</a:t>
            </a:r>
            <a:endParaRPr lang="en-US" sz="2000" b="1" baseline="-25000" dirty="0"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C918D-565A-C34F-94AF-CA9CD4CBD98D}"/>
              </a:ext>
            </a:extLst>
          </p:cNvPr>
          <p:cNvSpPr txBox="1"/>
          <p:nvPr/>
        </p:nvSpPr>
        <p:spPr>
          <a:xfrm>
            <a:off x="644852" y="3325754"/>
            <a:ext cx="3747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(3) Compute distance to all nodes and </a:t>
            </a:r>
            <a:r>
              <a:rPr lang="en-US" b="1" dirty="0" smtClean="0"/>
              <a:t>select </a:t>
            </a:r>
            <a:r>
              <a:rPr lang="en-US" b="1" dirty="0"/>
              <a:t>winning node </a:t>
            </a:r>
            <a:r>
              <a:rPr lang="en-US" b="1" i="1" dirty="0"/>
              <a:t>j</a:t>
            </a:r>
            <a:r>
              <a:rPr lang="en-US" b="1" i="1" baseline="30000" dirty="0"/>
              <a:t>*</a:t>
            </a:r>
            <a:r>
              <a:rPr lang="en-US" b="1" dirty="0"/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/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(4) Update weights to node </a:t>
                </a:r>
                <a:r>
                  <a:rPr lang="en-US" b="1" i="1" dirty="0"/>
                  <a:t>j</a:t>
                </a:r>
                <a:r>
                  <a:rPr lang="en-US" b="1" i="1" baseline="30000" dirty="0"/>
                  <a:t>*</a:t>
                </a:r>
                <a:r>
                  <a:rPr lang="en-US" b="1" dirty="0"/>
                  <a:t> and its neighbors via gain term,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blipFill>
                <a:blip r:embed="rId5"/>
                <a:stretch>
                  <a:fillRect l="-14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7946B2F-FC70-584E-8594-1CAC8ABAF087}"/>
              </a:ext>
            </a:extLst>
          </p:cNvPr>
          <p:cNvSpPr txBox="1"/>
          <p:nvPr/>
        </p:nvSpPr>
        <p:spPr>
          <a:xfrm>
            <a:off x="644853" y="4939108"/>
            <a:ext cx="346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(5) Repeat (2) until 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73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2159" y="328341"/>
            <a:ext cx="7384574" cy="7235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 SOM for Text Analytics and Visualization (Chen et al., 1999)</a:t>
            </a:r>
          </a:p>
        </p:txBody>
      </p:sp>
      <p:grpSp>
        <p:nvGrpSpPr>
          <p:cNvPr id="74783" name="Group 31"/>
          <p:cNvGrpSpPr>
            <a:grpSpLocks/>
          </p:cNvGrpSpPr>
          <p:nvPr/>
        </p:nvGrpSpPr>
        <p:grpSpPr bwMode="auto">
          <a:xfrm>
            <a:off x="1768660" y="2851688"/>
            <a:ext cx="6662418" cy="3677699"/>
            <a:chOff x="1152" y="1880"/>
            <a:chExt cx="5361" cy="2377"/>
          </a:xfrm>
        </p:grpSpPr>
        <p:sp>
          <p:nvSpPr>
            <p:cNvPr id="74784" name="Line 32"/>
            <p:cNvSpPr>
              <a:spLocks noChangeShapeType="1"/>
            </p:cNvSpPr>
            <p:nvPr/>
          </p:nvSpPr>
          <p:spPr bwMode="auto">
            <a:xfrm>
              <a:off x="5520" y="1905"/>
              <a:ext cx="0" cy="235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Line 33"/>
            <p:cNvSpPr>
              <a:spLocks noChangeShapeType="1"/>
            </p:cNvSpPr>
            <p:nvPr/>
          </p:nvSpPr>
          <p:spPr bwMode="auto">
            <a:xfrm>
              <a:off x="1152" y="4239"/>
              <a:ext cx="43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4786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2678" y="1880"/>
            <a:ext cx="3835" cy="2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Image" r:id="rId3" imgW="13152136" imgH="9581363" progId="Photoshop.Image.4">
                    <p:embed/>
                  </p:oleObj>
                </mc:Choice>
                <mc:Fallback>
                  <p:oleObj name="Image" r:id="rId3" imgW="13152136" imgH="9581363" progId="Photoshop.Image.4">
                    <p:embed/>
                    <p:pic>
                      <p:nvPicPr>
                        <p:cNvPr id="7478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684" r="19298" b="38586"/>
                        <a:stretch>
                          <a:fillRect/>
                        </a:stretch>
                      </p:blipFill>
                      <p:spPr bwMode="auto">
                        <a:xfrm>
                          <a:off x="2678" y="1880"/>
                          <a:ext cx="3835" cy="2341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70"/>
          <p:cNvGrpSpPr>
            <a:grpSpLocks/>
          </p:cNvGrpSpPr>
          <p:nvPr/>
        </p:nvGrpSpPr>
        <p:grpSpPr bwMode="auto">
          <a:xfrm>
            <a:off x="693307" y="1549263"/>
            <a:ext cx="2971800" cy="4924425"/>
            <a:chOff x="384" y="864"/>
            <a:chExt cx="1993" cy="3294"/>
          </a:xfrm>
        </p:grpSpPr>
        <p:pic>
          <p:nvPicPr>
            <p:cNvPr id="14" name="Picture 71" descr="D:\TailongVirtualStudio\Presentation\101599\ny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864"/>
              <a:ext cx="1978" cy="3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Line 72"/>
            <p:cNvSpPr>
              <a:spLocks noChangeShapeType="1"/>
            </p:cNvSpPr>
            <p:nvPr/>
          </p:nvSpPr>
          <p:spPr bwMode="auto">
            <a:xfrm>
              <a:off x="2372" y="901"/>
              <a:ext cx="0" cy="32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73"/>
            <p:cNvSpPr>
              <a:spLocks noChangeShapeType="1"/>
            </p:cNvSpPr>
            <p:nvPr/>
          </p:nvSpPr>
          <p:spPr bwMode="auto">
            <a:xfrm>
              <a:off x="457" y="4143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4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407987" y="881062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557440" y="1579562"/>
            <a:ext cx="6819900" cy="415925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>
                <a:latin typeface="Arial" panose="020B0604020202020204" pitchFamily="34" charset="0"/>
              </a:rPr>
              <a:t>From YAHOO! To OOHAY? – Organize the Web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039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Y</a:t>
            </a:r>
            <a:endParaRPr lang="en-US" alt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18780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A</a:t>
            </a:r>
            <a:endParaRPr lang="en-US" altLang="en-US"/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27162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H</a:t>
            </a:r>
            <a:endParaRPr lang="en-US" altLang="en-US"/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5544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43926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5230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!</a:t>
            </a:r>
            <a:endParaRPr lang="en-US" altLang="en-US"/>
          </a:p>
        </p:txBody>
      </p:sp>
      <p:grpSp>
        <p:nvGrpSpPr>
          <p:cNvPr id="76812" name="Group 12"/>
          <p:cNvGrpSpPr>
            <a:grpSpLocks/>
          </p:cNvGrpSpPr>
          <p:nvPr/>
        </p:nvGrpSpPr>
        <p:grpSpPr bwMode="auto">
          <a:xfrm>
            <a:off x="1420813" y="2770188"/>
            <a:ext cx="3429000" cy="533400"/>
            <a:chOff x="960" y="1056"/>
            <a:chExt cx="2160" cy="336"/>
          </a:xfrm>
        </p:grpSpPr>
        <p:sp>
          <p:nvSpPr>
            <p:cNvPr id="76813" name="Rectangle 13"/>
            <p:cNvSpPr>
              <a:spLocks noChangeArrowheads="1"/>
            </p:cNvSpPr>
            <p:nvPr/>
          </p:nvSpPr>
          <p:spPr bwMode="auto">
            <a:xfrm>
              <a:off x="144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14" name="Rectangle 14"/>
            <p:cNvSpPr>
              <a:spLocks noChangeArrowheads="1"/>
            </p:cNvSpPr>
            <p:nvPr/>
          </p:nvSpPr>
          <p:spPr bwMode="auto">
            <a:xfrm>
              <a:off x="1872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15" name="Rectangle 15"/>
            <p:cNvSpPr>
              <a:spLocks noChangeArrowheads="1"/>
            </p:cNvSpPr>
            <p:nvPr/>
          </p:nvSpPr>
          <p:spPr bwMode="auto">
            <a:xfrm>
              <a:off x="96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16" name="Rectangle 16"/>
            <p:cNvSpPr>
              <a:spLocks noChangeArrowheads="1"/>
            </p:cNvSpPr>
            <p:nvPr/>
          </p:nvSpPr>
          <p:spPr bwMode="auto">
            <a:xfrm>
              <a:off x="2256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17" name="Rectangle 17"/>
            <p:cNvSpPr>
              <a:spLocks noChangeArrowheads="1"/>
            </p:cNvSpPr>
            <p:nvPr/>
          </p:nvSpPr>
          <p:spPr bwMode="auto">
            <a:xfrm>
              <a:off x="2688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18" name="Group 18"/>
          <p:cNvGrpSpPr>
            <a:grpSpLocks/>
          </p:cNvGrpSpPr>
          <p:nvPr/>
        </p:nvGrpSpPr>
        <p:grpSpPr bwMode="auto">
          <a:xfrm>
            <a:off x="2792413" y="3532188"/>
            <a:ext cx="1676400" cy="533400"/>
            <a:chOff x="1824" y="1536"/>
            <a:chExt cx="1056" cy="336"/>
          </a:xfrm>
        </p:grpSpPr>
        <p:sp>
          <p:nvSpPr>
            <p:cNvPr id="76819" name="Rectangle 19"/>
            <p:cNvSpPr>
              <a:spLocks noChangeArrowheads="1"/>
            </p:cNvSpPr>
            <p:nvPr/>
          </p:nvSpPr>
          <p:spPr bwMode="auto">
            <a:xfrm>
              <a:off x="196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0" name="Rectangle 20"/>
            <p:cNvSpPr>
              <a:spLocks noChangeArrowheads="1"/>
            </p:cNvSpPr>
            <p:nvPr/>
          </p:nvSpPr>
          <p:spPr bwMode="auto">
            <a:xfrm>
              <a:off x="2112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1" name="Rectangle 21"/>
            <p:cNvSpPr>
              <a:spLocks noChangeArrowheads="1"/>
            </p:cNvSpPr>
            <p:nvPr/>
          </p:nvSpPr>
          <p:spPr bwMode="auto">
            <a:xfrm>
              <a:off x="1824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2" name="Rectangle 22"/>
            <p:cNvSpPr>
              <a:spLocks noChangeArrowheads="1"/>
            </p:cNvSpPr>
            <p:nvPr/>
          </p:nvSpPr>
          <p:spPr bwMode="auto">
            <a:xfrm>
              <a:off x="2256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3" name="Rectangle 23"/>
            <p:cNvSpPr>
              <a:spLocks noChangeArrowheads="1"/>
            </p:cNvSpPr>
            <p:nvPr/>
          </p:nvSpPr>
          <p:spPr bwMode="auto">
            <a:xfrm>
              <a:off x="244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24" name="Group 24"/>
          <p:cNvGrpSpPr>
            <a:grpSpLocks/>
          </p:cNvGrpSpPr>
          <p:nvPr/>
        </p:nvGrpSpPr>
        <p:grpSpPr bwMode="auto">
          <a:xfrm>
            <a:off x="3021013" y="4294188"/>
            <a:ext cx="2133600" cy="533400"/>
            <a:chOff x="1968" y="2016"/>
            <a:chExt cx="1344" cy="336"/>
          </a:xfrm>
        </p:grpSpPr>
        <p:sp>
          <p:nvSpPr>
            <p:cNvPr id="76825" name="Rectangle 25"/>
            <p:cNvSpPr>
              <a:spLocks noChangeArrowheads="1"/>
            </p:cNvSpPr>
            <p:nvPr/>
          </p:nvSpPr>
          <p:spPr bwMode="auto">
            <a:xfrm>
              <a:off x="268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6" name="Rectangle 26"/>
            <p:cNvSpPr>
              <a:spLocks noChangeArrowheads="1"/>
            </p:cNvSpPr>
            <p:nvPr/>
          </p:nvSpPr>
          <p:spPr bwMode="auto">
            <a:xfrm>
              <a:off x="244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7" name="Rectangle 27"/>
            <p:cNvSpPr>
              <a:spLocks noChangeArrowheads="1"/>
            </p:cNvSpPr>
            <p:nvPr/>
          </p:nvSpPr>
          <p:spPr bwMode="auto">
            <a:xfrm>
              <a:off x="2880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8" name="Rectangle 28"/>
            <p:cNvSpPr>
              <a:spLocks noChangeArrowheads="1"/>
            </p:cNvSpPr>
            <p:nvPr/>
          </p:nvSpPr>
          <p:spPr bwMode="auto">
            <a:xfrm>
              <a:off x="220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9" name="Rectangle 29"/>
            <p:cNvSpPr>
              <a:spLocks noChangeArrowheads="1"/>
            </p:cNvSpPr>
            <p:nvPr/>
          </p:nvSpPr>
          <p:spPr bwMode="auto">
            <a:xfrm>
              <a:off x="196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0" name="Group 30"/>
          <p:cNvGrpSpPr>
            <a:grpSpLocks/>
          </p:cNvGrpSpPr>
          <p:nvPr/>
        </p:nvGrpSpPr>
        <p:grpSpPr bwMode="auto">
          <a:xfrm>
            <a:off x="2868613" y="4675188"/>
            <a:ext cx="2971800" cy="533400"/>
            <a:chOff x="1872" y="2304"/>
            <a:chExt cx="1872" cy="336"/>
          </a:xfrm>
        </p:grpSpPr>
        <p:sp>
          <p:nvSpPr>
            <p:cNvPr id="76831" name="Rectangle 31"/>
            <p:cNvSpPr>
              <a:spLocks noChangeArrowheads="1"/>
            </p:cNvSpPr>
            <p:nvPr/>
          </p:nvSpPr>
          <p:spPr bwMode="auto">
            <a:xfrm>
              <a:off x="2976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2" name="Rectangle 32"/>
            <p:cNvSpPr>
              <a:spLocks noChangeArrowheads="1"/>
            </p:cNvSpPr>
            <p:nvPr/>
          </p:nvSpPr>
          <p:spPr bwMode="auto">
            <a:xfrm>
              <a:off x="259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3" name="Rectangle 33"/>
            <p:cNvSpPr>
              <a:spLocks noChangeArrowheads="1"/>
            </p:cNvSpPr>
            <p:nvPr/>
          </p:nvSpPr>
          <p:spPr bwMode="auto">
            <a:xfrm>
              <a:off x="331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34" name="Rectangle 34"/>
            <p:cNvSpPr>
              <a:spLocks noChangeArrowheads="1"/>
            </p:cNvSpPr>
            <p:nvPr/>
          </p:nvSpPr>
          <p:spPr bwMode="auto">
            <a:xfrm>
              <a:off x="2208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35" name="Rectangle 35"/>
            <p:cNvSpPr>
              <a:spLocks noChangeArrowheads="1"/>
            </p:cNvSpPr>
            <p:nvPr/>
          </p:nvSpPr>
          <p:spPr bwMode="auto">
            <a:xfrm>
              <a:off x="187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6" name="Group 36"/>
          <p:cNvGrpSpPr>
            <a:grpSpLocks/>
          </p:cNvGrpSpPr>
          <p:nvPr/>
        </p:nvGrpSpPr>
        <p:grpSpPr bwMode="auto">
          <a:xfrm>
            <a:off x="2335213" y="3151188"/>
            <a:ext cx="2286000" cy="533400"/>
            <a:chOff x="1536" y="1296"/>
            <a:chExt cx="1440" cy="336"/>
          </a:xfrm>
        </p:grpSpPr>
        <p:sp>
          <p:nvSpPr>
            <p:cNvPr id="76837" name="Rectangle 37"/>
            <p:cNvSpPr>
              <a:spLocks noChangeArrowheads="1"/>
            </p:cNvSpPr>
            <p:nvPr/>
          </p:nvSpPr>
          <p:spPr bwMode="auto">
            <a:xfrm>
              <a:off x="177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8" name="Rectangle 38"/>
            <p:cNvSpPr>
              <a:spLocks noChangeArrowheads="1"/>
            </p:cNvSpPr>
            <p:nvPr/>
          </p:nvSpPr>
          <p:spPr bwMode="auto">
            <a:xfrm>
              <a:off x="201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9" name="Rectangle 39"/>
            <p:cNvSpPr>
              <a:spLocks noChangeArrowheads="1"/>
            </p:cNvSpPr>
            <p:nvPr/>
          </p:nvSpPr>
          <p:spPr bwMode="auto">
            <a:xfrm>
              <a:off x="153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0" name="Rectangle 40"/>
            <p:cNvSpPr>
              <a:spLocks noChangeArrowheads="1"/>
            </p:cNvSpPr>
            <p:nvPr/>
          </p:nvSpPr>
          <p:spPr bwMode="auto">
            <a:xfrm>
              <a:off x="225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1" name="Rectangle 41"/>
            <p:cNvSpPr>
              <a:spLocks noChangeArrowheads="1"/>
            </p:cNvSpPr>
            <p:nvPr/>
          </p:nvSpPr>
          <p:spPr bwMode="auto">
            <a:xfrm>
              <a:off x="2544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2" name="Group 42"/>
          <p:cNvGrpSpPr>
            <a:grpSpLocks/>
          </p:cNvGrpSpPr>
          <p:nvPr/>
        </p:nvGrpSpPr>
        <p:grpSpPr bwMode="auto">
          <a:xfrm>
            <a:off x="3249613" y="3913188"/>
            <a:ext cx="1295400" cy="533400"/>
            <a:chOff x="2112" y="1776"/>
            <a:chExt cx="816" cy="336"/>
          </a:xfrm>
        </p:grpSpPr>
        <p:sp>
          <p:nvSpPr>
            <p:cNvPr id="76843" name="Rectangle 43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44" name="Rectangle 44"/>
            <p:cNvSpPr>
              <a:spLocks noChangeArrowheads="1"/>
            </p:cNvSpPr>
            <p:nvPr/>
          </p:nvSpPr>
          <p:spPr bwMode="auto">
            <a:xfrm>
              <a:off x="225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45" name="Rectangle 45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6" name="Rectangle 46"/>
            <p:cNvSpPr>
              <a:spLocks noChangeArrowheads="1"/>
            </p:cNvSpPr>
            <p:nvPr/>
          </p:nvSpPr>
          <p:spPr bwMode="auto">
            <a:xfrm>
              <a:off x="2400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7" name="Rectangle 47"/>
            <p:cNvSpPr>
              <a:spLocks noChangeArrowheads="1"/>
            </p:cNvSpPr>
            <p:nvPr/>
          </p:nvSpPr>
          <p:spPr bwMode="auto">
            <a:xfrm>
              <a:off x="249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8" name="Group 48"/>
          <p:cNvGrpSpPr>
            <a:grpSpLocks/>
          </p:cNvGrpSpPr>
          <p:nvPr/>
        </p:nvGrpSpPr>
        <p:grpSpPr bwMode="auto">
          <a:xfrm>
            <a:off x="2716213" y="4979988"/>
            <a:ext cx="3657600" cy="533400"/>
            <a:chOff x="1776" y="2544"/>
            <a:chExt cx="2304" cy="336"/>
          </a:xfrm>
        </p:grpSpPr>
        <p:sp>
          <p:nvSpPr>
            <p:cNvPr id="76849" name="Rectangle 49"/>
            <p:cNvSpPr>
              <a:spLocks noChangeArrowheads="1"/>
            </p:cNvSpPr>
            <p:nvPr/>
          </p:nvSpPr>
          <p:spPr bwMode="auto">
            <a:xfrm>
              <a:off x="316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50" name="Rectangle 50"/>
            <p:cNvSpPr>
              <a:spLocks noChangeArrowheads="1"/>
            </p:cNvSpPr>
            <p:nvPr/>
          </p:nvSpPr>
          <p:spPr bwMode="auto">
            <a:xfrm>
              <a:off x="268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51" name="Rectangle 51"/>
            <p:cNvSpPr>
              <a:spLocks noChangeArrowheads="1"/>
            </p:cNvSpPr>
            <p:nvPr/>
          </p:nvSpPr>
          <p:spPr bwMode="auto">
            <a:xfrm>
              <a:off x="364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52" name="Rectangle 52"/>
            <p:cNvSpPr>
              <a:spLocks noChangeArrowheads="1"/>
            </p:cNvSpPr>
            <p:nvPr/>
          </p:nvSpPr>
          <p:spPr bwMode="auto">
            <a:xfrm>
              <a:off x="2160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53" name="Rectangle 53"/>
            <p:cNvSpPr>
              <a:spLocks noChangeArrowheads="1"/>
            </p:cNvSpPr>
            <p:nvPr/>
          </p:nvSpPr>
          <p:spPr bwMode="auto">
            <a:xfrm>
              <a:off x="1776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sp>
        <p:nvSpPr>
          <p:cNvPr id="76854" name="Rectangle 54"/>
          <p:cNvSpPr>
            <a:spLocks noChangeArrowheads="1"/>
          </p:cNvSpPr>
          <p:nvPr/>
        </p:nvSpPr>
        <p:spPr bwMode="auto">
          <a:xfrm>
            <a:off x="2487613" y="5284788"/>
            <a:ext cx="4953000" cy="9906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8627"/>
                  <a:invGamma/>
                </a:srgbClr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55" name="Rectangle 55"/>
          <p:cNvSpPr>
            <a:spLocks noChangeArrowheads="1"/>
          </p:cNvSpPr>
          <p:nvPr/>
        </p:nvSpPr>
        <p:spPr bwMode="auto">
          <a:xfrm>
            <a:off x="25638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6" name="Rectangle 56"/>
          <p:cNvSpPr>
            <a:spLocks noChangeArrowheads="1"/>
          </p:cNvSpPr>
          <p:nvPr/>
        </p:nvSpPr>
        <p:spPr bwMode="auto">
          <a:xfrm>
            <a:off x="34020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7" name="Rectangle 57"/>
          <p:cNvSpPr>
            <a:spLocks noChangeArrowheads="1"/>
          </p:cNvSpPr>
          <p:nvPr/>
        </p:nvSpPr>
        <p:spPr bwMode="auto">
          <a:xfrm>
            <a:off x="42402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8" name="Rectangle 58"/>
          <p:cNvSpPr>
            <a:spLocks noChangeArrowheads="1"/>
          </p:cNvSpPr>
          <p:nvPr/>
        </p:nvSpPr>
        <p:spPr bwMode="auto">
          <a:xfrm>
            <a:off x="50784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9" name="Rectangle 59"/>
          <p:cNvSpPr>
            <a:spLocks noChangeArrowheads="1"/>
          </p:cNvSpPr>
          <p:nvPr/>
        </p:nvSpPr>
        <p:spPr bwMode="auto">
          <a:xfrm>
            <a:off x="59166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76860" name="Group 60"/>
          <p:cNvGrpSpPr>
            <a:grpSpLocks/>
          </p:cNvGrpSpPr>
          <p:nvPr/>
        </p:nvGrpSpPr>
        <p:grpSpPr bwMode="auto">
          <a:xfrm>
            <a:off x="2563813" y="5538788"/>
            <a:ext cx="4038600" cy="431800"/>
            <a:chOff x="1680" y="2992"/>
            <a:chExt cx="2544" cy="272"/>
          </a:xfrm>
        </p:grpSpPr>
        <p:sp>
          <p:nvSpPr>
            <p:cNvPr id="76861" name="Rectangle 61"/>
            <p:cNvSpPr>
              <a:spLocks noChangeArrowheads="1"/>
            </p:cNvSpPr>
            <p:nvPr/>
          </p:nvSpPr>
          <p:spPr bwMode="auto">
            <a:xfrm>
              <a:off x="1680" y="3017"/>
              <a:ext cx="43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2" name="Rectangle 62"/>
            <p:cNvSpPr>
              <a:spLocks noChangeArrowheads="1"/>
            </p:cNvSpPr>
            <p:nvPr/>
          </p:nvSpPr>
          <p:spPr bwMode="auto">
            <a:xfrm>
              <a:off x="2201" y="2992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3" name="Rectangle 63"/>
            <p:cNvSpPr>
              <a:spLocks noChangeArrowheads="1"/>
            </p:cNvSpPr>
            <p:nvPr/>
          </p:nvSpPr>
          <p:spPr bwMode="auto">
            <a:xfrm>
              <a:off x="2736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64" name="Rectangle 64"/>
            <p:cNvSpPr>
              <a:spLocks noChangeArrowheads="1"/>
            </p:cNvSpPr>
            <p:nvPr/>
          </p:nvSpPr>
          <p:spPr bwMode="auto">
            <a:xfrm>
              <a:off x="3264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65" name="Rectangle 65"/>
            <p:cNvSpPr>
              <a:spLocks noChangeArrowheads="1"/>
            </p:cNvSpPr>
            <p:nvPr/>
          </p:nvSpPr>
          <p:spPr bwMode="auto">
            <a:xfrm>
              <a:off x="3792" y="2993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</p:grpSp>
      <p:sp>
        <p:nvSpPr>
          <p:cNvPr id="76866" name="Rectangle 66"/>
          <p:cNvSpPr>
            <a:spLocks noChangeArrowheads="1"/>
          </p:cNvSpPr>
          <p:nvPr/>
        </p:nvSpPr>
        <p:spPr bwMode="auto">
          <a:xfrm>
            <a:off x="6719888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?</a:t>
            </a:r>
            <a:endParaRPr lang="en-US" altLang="en-US"/>
          </a:p>
        </p:txBody>
      </p:sp>
      <p:sp>
        <p:nvSpPr>
          <p:cNvPr id="76867" name="Text Box 67"/>
          <p:cNvSpPr txBox="1">
            <a:spLocks noChangeArrowheads="1"/>
          </p:cNvSpPr>
          <p:nvPr/>
        </p:nvSpPr>
        <p:spPr bwMode="auto">
          <a:xfrm>
            <a:off x="1573213" y="3760788"/>
            <a:ext cx="16764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riented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8" name="Text Box 68"/>
          <p:cNvSpPr txBox="1">
            <a:spLocks noChangeArrowheads="1"/>
          </p:cNvSpPr>
          <p:nvPr/>
        </p:nvSpPr>
        <p:spPr bwMode="auto">
          <a:xfrm>
            <a:off x="3021013" y="3760788"/>
            <a:ext cx="2209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H</a:t>
            </a:r>
            <a:r>
              <a:rPr lang="en-US" altLang="en-US" b="1">
                <a:latin typeface="Arial" panose="020B0604020202020204" pitchFamily="34" charset="0"/>
              </a:rPr>
              <a:t>ierarchical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9" name="Text Box 69"/>
          <p:cNvSpPr txBox="1">
            <a:spLocks noChangeArrowheads="1"/>
          </p:cNvSpPr>
          <p:nvPr/>
        </p:nvSpPr>
        <p:spPr bwMode="auto">
          <a:xfrm>
            <a:off x="5002213" y="3760788"/>
            <a:ext cx="1828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A</a:t>
            </a:r>
            <a:r>
              <a:rPr lang="en-US" altLang="en-US" b="1">
                <a:latin typeface="Arial" panose="020B0604020202020204" pitchFamily="34" charset="0"/>
              </a:rPr>
              <a:t>utomatic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0" name="Text Box 70"/>
          <p:cNvSpPr txBox="1">
            <a:spLocks noChangeArrowheads="1"/>
          </p:cNvSpPr>
          <p:nvPr/>
        </p:nvSpPr>
        <p:spPr bwMode="auto">
          <a:xfrm>
            <a:off x="6678613" y="3760788"/>
            <a:ext cx="19812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Y</a:t>
            </a:r>
            <a:r>
              <a:rPr lang="en-US" altLang="en-US" b="1">
                <a:latin typeface="Arial" panose="020B0604020202020204" pitchFamily="34" charset="0"/>
              </a:rPr>
              <a:t>ellowpage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1" name="Line 71"/>
          <p:cNvSpPr>
            <a:spLocks noChangeShapeType="1"/>
          </p:cNvSpPr>
          <p:nvPr/>
        </p:nvSpPr>
        <p:spPr bwMode="auto">
          <a:xfrm>
            <a:off x="430213" y="4370388"/>
            <a:ext cx="8229600" cy="0"/>
          </a:xfrm>
          <a:prstGeom prst="line">
            <a:avLst/>
          </a:prstGeom>
          <a:noFill/>
          <a:ln w="57150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72" name="Text Box 72"/>
          <p:cNvSpPr txBox="1">
            <a:spLocks noChangeArrowheads="1"/>
          </p:cNvSpPr>
          <p:nvPr/>
        </p:nvSpPr>
        <p:spPr bwMode="auto">
          <a:xfrm>
            <a:off x="354013" y="3760788"/>
            <a:ext cx="1371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bject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animBg="1" autoUpdateAnimBg="0"/>
      <p:bldP spid="76806" grpId="0" autoUpdateAnimBg="0"/>
      <p:bldP spid="76807" grpId="0" autoUpdateAnimBg="0"/>
      <p:bldP spid="76808" grpId="0" autoUpdateAnimBg="0"/>
      <p:bldP spid="76809" grpId="0" autoUpdateAnimBg="0"/>
      <p:bldP spid="76810" grpId="0" autoUpdateAnimBg="0"/>
      <p:bldP spid="76811" grpId="0" autoUpdateAnimBg="0"/>
      <p:bldP spid="76866" grpId="0" animBg="1" autoUpdateAnimBg="0"/>
      <p:bldP spid="76867" grpId="0" autoUpdateAnimBg="0"/>
      <p:bldP spid="76868" grpId="0" autoUpdateAnimBg="0"/>
      <p:bldP spid="76869" grpId="0" autoUpdateAnimBg="0"/>
      <p:bldP spid="76870" grpId="0" autoUpdateAnimBg="0"/>
      <p:bldP spid="76872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85800" y="772320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pic>
        <p:nvPicPr>
          <p:cNvPr id="78955" name="Picture 107" descr="D:\J_Projects\Dr.Chen SlidesShows\Interspace Oohay Intelink\PREPARE\Pics\ET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12721"/>
          <a:stretch>
            <a:fillRect/>
          </a:stretch>
        </p:blipFill>
        <p:spPr bwMode="auto">
          <a:xfrm>
            <a:off x="152400" y="1752600"/>
            <a:ext cx="4391025" cy="440055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56" name="Group 108"/>
          <p:cNvGrpSpPr>
            <a:grpSpLocks/>
          </p:cNvGrpSpPr>
          <p:nvPr/>
        </p:nvGrpSpPr>
        <p:grpSpPr bwMode="auto">
          <a:xfrm>
            <a:off x="2286000" y="3352800"/>
            <a:ext cx="2286000" cy="2362200"/>
            <a:chOff x="1536" y="2112"/>
            <a:chExt cx="1440" cy="1488"/>
          </a:xfrm>
        </p:grpSpPr>
        <p:sp>
          <p:nvSpPr>
            <p:cNvPr id="78957" name="Rectangle 109"/>
            <p:cNvSpPr>
              <a:spLocks noChangeArrowheads="1"/>
            </p:cNvSpPr>
            <p:nvPr/>
          </p:nvSpPr>
          <p:spPr bwMode="auto">
            <a:xfrm>
              <a:off x="1536" y="2112"/>
              <a:ext cx="1440" cy="1488"/>
            </a:xfrm>
            <a:prstGeom prst="rect">
              <a:avLst/>
            </a:prstGeom>
            <a:noFill/>
            <a:ln w="5715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58" name="Text Box 110"/>
            <p:cNvSpPr txBox="1">
              <a:spLocks noChangeArrowheads="1"/>
            </p:cNvSpPr>
            <p:nvPr/>
          </p:nvSpPr>
          <p:spPr bwMode="auto">
            <a:xfrm>
              <a:off x="2160" y="2928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 b="1">
                  <a:solidFill>
                    <a:srgbClr val="FF3300"/>
                  </a:solidFill>
                  <a:latin typeface="Arial" panose="020B0604020202020204" pitchFamily="34" charset="0"/>
                </a:rPr>
                <a:t>MUSIC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pic>
        <p:nvPicPr>
          <p:cNvPr id="78959" name="Picture 111" descr="D:\J_Projects\Dr.Chen SlidesShows\Interspace Oohay Intelink\PREPARE\Pics\ET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6" b="12367"/>
          <a:stretch>
            <a:fillRect/>
          </a:stretch>
        </p:blipFill>
        <p:spPr bwMode="auto">
          <a:xfrm>
            <a:off x="304800" y="1905000"/>
            <a:ext cx="4449763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0" name="Group 112"/>
          <p:cNvGrpSpPr>
            <a:grpSpLocks/>
          </p:cNvGrpSpPr>
          <p:nvPr/>
        </p:nvGrpSpPr>
        <p:grpSpPr bwMode="auto">
          <a:xfrm>
            <a:off x="2209800" y="2133600"/>
            <a:ext cx="838200" cy="1295400"/>
            <a:chOff x="1536" y="1344"/>
            <a:chExt cx="528" cy="816"/>
          </a:xfrm>
        </p:grpSpPr>
        <p:sp>
          <p:nvSpPr>
            <p:cNvPr id="78961" name="Rectangle 113"/>
            <p:cNvSpPr>
              <a:spLocks noChangeArrowheads="1"/>
            </p:cNvSpPr>
            <p:nvPr/>
          </p:nvSpPr>
          <p:spPr bwMode="auto">
            <a:xfrm>
              <a:off x="1536" y="1344"/>
              <a:ext cx="432" cy="81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2" name="Text Box 114"/>
            <p:cNvSpPr txBox="1">
              <a:spLocks noChangeArrowheads="1"/>
            </p:cNvSpPr>
            <p:nvPr/>
          </p:nvSpPr>
          <p:spPr bwMode="auto">
            <a:xfrm>
              <a:off x="1536" y="1872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solidFill>
                    <a:srgbClr val="FF3300"/>
                  </a:solidFill>
                  <a:latin typeface="Arial" panose="020B0604020202020204" pitchFamily="34" charset="0"/>
                </a:rPr>
                <a:t>ROCK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</p:grpSp>
      <p:pic>
        <p:nvPicPr>
          <p:cNvPr id="78963" name="Picture 115" descr="D:\J_Projects\Dr.Chen SlidesShows\Interspace Oohay Intelink\PREPARE\Pics\ET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2" b="12213"/>
          <a:stretch>
            <a:fillRect/>
          </a:stretch>
        </p:blipFill>
        <p:spPr bwMode="auto">
          <a:xfrm>
            <a:off x="533400" y="2133600"/>
            <a:ext cx="4495800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964" name="Picture 116" descr="D:\J_Projects\Dr.Chen SlidesShows\Interspace Oohay Intelink\PREPARE\Pics\ET-3P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5257800"/>
            <a:ext cx="33782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5" name="Group 117"/>
          <p:cNvGrpSpPr>
            <a:grpSpLocks/>
          </p:cNvGrpSpPr>
          <p:nvPr/>
        </p:nvGrpSpPr>
        <p:grpSpPr bwMode="auto">
          <a:xfrm>
            <a:off x="5638800" y="4267200"/>
            <a:ext cx="3268663" cy="2314575"/>
            <a:chOff x="3552" y="2688"/>
            <a:chExt cx="2059" cy="1458"/>
          </a:xfrm>
        </p:grpSpPr>
        <p:sp>
          <p:nvSpPr>
            <p:cNvPr id="78966" name="Line 118"/>
            <p:cNvSpPr>
              <a:spLocks noChangeShapeType="1"/>
            </p:cNvSpPr>
            <p:nvPr/>
          </p:nvSpPr>
          <p:spPr bwMode="auto">
            <a:xfrm flipH="1">
              <a:off x="3552" y="3120"/>
              <a:ext cx="576" cy="100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7" name="Line 119"/>
            <p:cNvSpPr>
              <a:spLocks noChangeShapeType="1"/>
            </p:cNvSpPr>
            <p:nvPr/>
          </p:nvSpPr>
          <p:spPr bwMode="auto">
            <a:xfrm>
              <a:off x="4676" y="2833"/>
              <a:ext cx="144" cy="1313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8" name="Line 120"/>
            <p:cNvSpPr>
              <a:spLocks noChangeShapeType="1"/>
            </p:cNvSpPr>
            <p:nvPr/>
          </p:nvSpPr>
          <p:spPr bwMode="auto">
            <a:xfrm>
              <a:off x="5184" y="2688"/>
              <a:ext cx="427" cy="61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969" name="Group 121"/>
          <p:cNvGrpSpPr>
            <a:grpSpLocks/>
          </p:cNvGrpSpPr>
          <p:nvPr/>
        </p:nvGrpSpPr>
        <p:grpSpPr bwMode="auto">
          <a:xfrm>
            <a:off x="5562600" y="3783013"/>
            <a:ext cx="3302000" cy="1435100"/>
            <a:chOff x="3504" y="2383"/>
            <a:chExt cx="2080" cy="904"/>
          </a:xfrm>
        </p:grpSpPr>
        <p:pic>
          <p:nvPicPr>
            <p:cNvPr id="78970" name="Picture 122" descr="D:\J_Projects\Dr.Chen SlidesShows\Interspace Oohay Intelink\PREPARE\Pics\ET-2P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383"/>
              <a:ext cx="2080" cy="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71" name="Group 123"/>
            <p:cNvGrpSpPr>
              <a:grpSpLocks/>
            </p:cNvGrpSpPr>
            <p:nvPr/>
          </p:nvGrpSpPr>
          <p:grpSpPr bwMode="auto">
            <a:xfrm>
              <a:off x="4368" y="2527"/>
              <a:ext cx="576" cy="336"/>
              <a:chOff x="4368" y="2352"/>
              <a:chExt cx="576" cy="336"/>
            </a:xfrm>
          </p:grpSpPr>
          <p:sp>
            <p:nvSpPr>
              <p:cNvPr id="78972" name="Line 124"/>
              <p:cNvSpPr>
                <a:spLocks noChangeShapeType="1"/>
              </p:cNvSpPr>
              <p:nvPr/>
            </p:nvSpPr>
            <p:spPr bwMode="auto">
              <a:xfrm flipH="1">
                <a:off x="4368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3" name="Line 125"/>
              <p:cNvSpPr>
                <a:spLocks noChangeShapeType="1"/>
              </p:cNvSpPr>
              <p:nvPr/>
            </p:nvSpPr>
            <p:spPr bwMode="auto">
              <a:xfrm>
                <a:off x="4368" y="268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4" name="Line 126"/>
              <p:cNvSpPr>
                <a:spLocks noChangeShapeType="1"/>
              </p:cNvSpPr>
              <p:nvPr/>
            </p:nvSpPr>
            <p:spPr bwMode="auto">
              <a:xfrm flipV="1">
                <a:off x="4656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5" name="Line 127"/>
              <p:cNvSpPr>
                <a:spLocks noChangeShapeType="1"/>
              </p:cNvSpPr>
              <p:nvPr/>
            </p:nvSpPr>
            <p:spPr bwMode="auto">
              <a:xfrm flipH="1">
                <a:off x="4656" y="2352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976" name="Group 128"/>
          <p:cNvGrpSpPr>
            <a:grpSpLocks/>
          </p:cNvGrpSpPr>
          <p:nvPr/>
        </p:nvGrpSpPr>
        <p:grpSpPr bwMode="auto">
          <a:xfrm>
            <a:off x="5562600" y="2678113"/>
            <a:ext cx="3276600" cy="2568575"/>
            <a:chOff x="3504" y="1687"/>
            <a:chExt cx="2064" cy="1618"/>
          </a:xfrm>
        </p:grpSpPr>
        <p:sp>
          <p:nvSpPr>
            <p:cNvPr id="78977" name="Line 129"/>
            <p:cNvSpPr>
              <a:spLocks noChangeShapeType="1"/>
            </p:cNvSpPr>
            <p:nvPr/>
          </p:nvSpPr>
          <p:spPr bwMode="auto">
            <a:xfrm flipV="1">
              <a:off x="3504" y="2009"/>
              <a:ext cx="336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8" name="Line 130"/>
            <p:cNvSpPr>
              <a:spLocks noChangeShapeType="1"/>
            </p:cNvSpPr>
            <p:nvPr/>
          </p:nvSpPr>
          <p:spPr bwMode="auto">
            <a:xfrm flipV="1">
              <a:off x="4800" y="2009"/>
              <a:ext cx="48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9" name="Line 131"/>
            <p:cNvSpPr>
              <a:spLocks noChangeShapeType="1"/>
            </p:cNvSpPr>
            <p:nvPr/>
          </p:nvSpPr>
          <p:spPr bwMode="auto">
            <a:xfrm flipH="1" flipV="1">
              <a:off x="5280" y="1687"/>
              <a:ext cx="288" cy="70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80" name="Line 132"/>
            <p:cNvSpPr>
              <a:spLocks noChangeShapeType="1"/>
            </p:cNvSpPr>
            <p:nvPr/>
          </p:nvSpPr>
          <p:spPr bwMode="auto">
            <a:xfrm flipH="1">
              <a:off x="4800" y="2215"/>
              <a:ext cx="48" cy="1072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981" name="Rectangle 133"/>
          <p:cNvSpPr>
            <a:spLocks noChangeArrowheads="1"/>
          </p:cNvSpPr>
          <p:nvPr/>
        </p:nvSpPr>
        <p:spPr bwMode="auto">
          <a:xfrm>
            <a:off x="4935384" y="1305720"/>
            <a:ext cx="3886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OOHAY: Visualize the Web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grpSp>
        <p:nvGrpSpPr>
          <p:cNvPr id="78982" name="Group 134"/>
          <p:cNvGrpSpPr>
            <a:grpSpLocks/>
          </p:cNvGrpSpPr>
          <p:nvPr/>
        </p:nvGrpSpPr>
        <p:grpSpPr bwMode="auto">
          <a:xfrm>
            <a:off x="7848600" y="6134100"/>
            <a:ext cx="1143000" cy="495300"/>
            <a:chOff x="4944" y="3864"/>
            <a:chExt cx="720" cy="312"/>
          </a:xfrm>
        </p:grpSpPr>
        <p:sp>
          <p:nvSpPr>
            <p:cNvPr id="78983" name="Rectangle 135"/>
            <p:cNvSpPr>
              <a:spLocks noChangeArrowheads="1"/>
            </p:cNvSpPr>
            <p:nvPr/>
          </p:nvSpPr>
          <p:spPr bwMode="auto">
            <a:xfrm>
              <a:off x="4944" y="3864"/>
              <a:ext cx="68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2400" b="1">
                  <a:latin typeface="Arial" panose="020B0604020202020204" pitchFamily="34" charset="0"/>
                </a:rPr>
                <a:t>… 50</a:t>
              </a:r>
              <a:endParaRPr lang="en-US" altLang="en-US"/>
            </a:p>
          </p:txBody>
        </p:sp>
        <p:sp>
          <p:nvSpPr>
            <p:cNvPr id="78984" name="Rectangle 136"/>
            <p:cNvSpPr>
              <a:spLocks noChangeArrowheads="1"/>
            </p:cNvSpPr>
            <p:nvPr/>
          </p:nvSpPr>
          <p:spPr bwMode="auto">
            <a:xfrm>
              <a:off x="5568" y="3864"/>
              <a:ext cx="96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1200" b="1">
                  <a:latin typeface="Arial" panose="020B0604020202020204" pitchFamily="34" charset="0"/>
                </a:rPr>
                <a:t>6</a:t>
              </a:r>
              <a:endParaRPr lang="en-US" altLang="en-US"/>
            </a:p>
          </p:txBody>
        </p:sp>
      </p:grpSp>
      <p:grpSp>
        <p:nvGrpSpPr>
          <p:cNvPr id="78985" name="Group 137"/>
          <p:cNvGrpSpPr>
            <a:grpSpLocks/>
          </p:cNvGrpSpPr>
          <p:nvPr/>
        </p:nvGrpSpPr>
        <p:grpSpPr bwMode="auto">
          <a:xfrm>
            <a:off x="5562600" y="2389188"/>
            <a:ext cx="3302000" cy="1368425"/>
            <a:chOff x="3504" y="960"/>
            <a:chExt cx="2080" cy="862"/>
          </a:xfrm>
        </p:grpSpPr>
        <p:pic>
          <p:nvPicPr>
            <p:cNvPr id="78986" name="Picture 138" descr="D:\J_Projects\Dr.Chen SlidesShows\Interspace Oohay Intelink\PREPARE\Pics\ET-1P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960"/>
              <a:ext cx="2080" cy="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87" name="Group 139"/>
            <p:cNvGrpSpPr>
              <a:grpSpLocks/>
            </p:cNvGrpSpPr>
            <p:nvPr/>
          </p:nvGrpSpPr>
          <p:grpSpPr bwMode="auto">
            <a:xfrm>
              <a:off x="3840" y="1142"/>
              <a:ext cx="1440" cy="528"/>
              <a:chOff x="3840" y="3504"/>
              <a:chExt cx="1440" cy="528"/>
            </a:xfrm>
          </p:grpSpPr>
          <p:sp>
            <p:nvSpPr>
              <p:cNvPr id="78988" name="Line 140"/>
              <p:cNvSpPr>
                <a:spLocks noChangeShapeType="1"/>
              </p:cNvSpPr>
              <p:nvPr/>
            </p:nvSpPr>
            <p:spPr bwMode="auto">
              <a:xfrm flipH="1">
                <a:off x="3840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89" name="Line 141"/>
              <p:cNvSpPr>
                <a:spLocks noChangeShapeType="1"/>
              </p:cNvSpPr>
              <p:nvPr/>
            </p:nvSpPr>
            <p:spPr bwMode="auto">
              <a:xfrm>
                <a:off x="3840" y="4032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0" name="Line 142"/>
              <p:cNvSpPr>
                <a:spLocks noChangeShapeType="1"/>
              </p:cNvSpPr>
              <p:nvPr/>
            </p:nvSpPr>
            <p:spPr bwMode="auto">
              <a:xfrm flipV="1">
                <a:off x="4848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1" name="Line 143"/>
              <p:cNvSpPr>
                <a:spLocks noChangeShapeType="1"/>
              </p:cNvSpPr>
              <p:nvPr/>
            </p:nvSpPr>
            <p:spPr bwMode="auto">
              <a:xfrm flipH="1">
                <a:off x="4272" y="3504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8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\\Ai5\Users\bzhu\visualization_pre\Fish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" y="1363345"/>
            <a:ext cx="4406900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\\Ai5\Users\bzhu\visualization_pre\Fish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40" y="2271792"/>
            <a:ext cx="4056140" cy="294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9321" y="643655"/>
            <a:ext cx="8016240" cy="5029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2D, 3D and Fisheye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950460" y="126333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2D SOM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6012180" y="1816734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Fisheye View</a:t>
            </a: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75590" y="3742294"/>
            <a:ext cx="4843780" cy="2886710"/>
            <a:chOff x="987" y="1263"/>
            <a:chExt cx="4533" cy="2994"/>
          </a:xfrm>
        </p:grpSpPr>
        <p:pic>
          <p:nvPicPr>
            <p:cNvPr id="8" name="Picture 11" descr="E:\users\rrs\KCC Brochure\ito5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t="12634" r="1755" b="4666"/>
            <a:stretch>
              <a:fillRect/>
            </a:stretch>
          </p:blipFill>
          <p:spPr bwMode="auto">
            <a:xfrm>
              <a:off x="987" y="1263"/>
              <a:ext cx="4512" cy="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5520" y="1344"/>
              <a:ext cx="0" cy="291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1056" y="4239"/>
              <a:ext cx="446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447365" y="572754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3D SOM</a:t>
            </a:r>
          </a:p>
        </p:txBody>
      </p:sp>
    </p:spTree>
    <p:extLst>
      <p:ext uri="{BB962C8B-B14F-4D97-AF65-F5344CB8AC3E}">
        <p14:creationId xmlns:p14="http://schemas.microsoft.com/office/powerpoint/2010/main" val="563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0" y="1600200"/>
            <a:ext cx="8153400" cy="4481513"/>
            <a:chOff x="144" y="1008"/>
            <a:chExt cx="4992" cy="2823"/>
          </a:xfrm>
        </p:grpSpPr>
        <p:pic>
          <p:nvPicPr>
            <p:cNvPr id="33812" name="Picture 3" descr="\\Ai5\users\martinez\graphics\helpfulmed--ma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008"/>
              <a:ext cx="3888" cy="2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3" name="Rectangle 4"/>
            <p:cNvSpPr>
              <a:spLocks noChangeArrowheads="1"/>
            </p:cNvSpPr>
            <p:nvPr/>
          </p:nvSpPr>
          <p:spPr bwMode="auto">
            <a:xfrm>
              <a:off x="3792" y="1056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1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14" name="Rectangle 5"/>
            <p:cNvSpPr>
              <a:spLocks noChangeArrowheads="1"/>
            </p:cNvSpPr>
            <p:nvPr/>
          </p:nvSpPr>
          <p:spPr bwMode="auto">
            <a:xfrm>
              <a:off x="4032" y="1056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Visual Site Browser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289733" y="457200"/>
            <a:ext cx="589084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Multi-layer Cancer Map: 2M </a:t>
            </a:r>
            <a:r>
              <a:rPr lang="en-US" b="1" dirty="0" err="1">
                <a:solidFill>
                  <a:schemeClr val="tx1"/>
                </a:solidFill>
              </a:rPr>
              <a:t>CancerLit</a:t>
            </a:r>
            <a:r>
              <a:rPr lang="en-US" b="1" dirty="0">
                <a:solidFill>
                  <a:schemeClr val="tx1"/>
                </a:solidFill>
              </a:rPr>
              <a:t> articles, 1500 maps (OOHAY, DLI)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2600" y="1981200"/>
            <a:ext cx="8128000" cy="4287838"/>
            <a:chOff x="864" y="1248"/>
            <a:chExt cx="4656" cy="2701"/>
          </a:xfrm>
        </p:grpSpPr>
        <p:sp>
          <p:nvSpPr>
            <p:cNvPr id="33809" name="Rectangle 8"/>
            <p:cNvSpPr>
              <a:spLocks noChangeArrowheads="1"/>
            </p:cNvSpPr>
            <p:nvPr/>
          </p:nvSpPr>
          <p:spPr bwMode="auto">
            <a:xfrm>
              <a:off x="4128" y="1248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Top level map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10" name="Picture 9" descr="A:\map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248"/>
              <a:ext cx="3255" cy="2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1" name="Rectangle 10"/>
            <p:cNvSpPr>
              <a:spLocks noChangeArrowheads="1"/>
            </p:cNvSpPr>
            <p:nvPr/>
          </p:nvSpPr>
          <p:spPr bwMode="auto">
            <a:xfrm>
              <a:off x="3888" y="129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2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016000" y="2362200"/>
            <a:ext cx="7823200" cy="4351338"/>
            <a:chOff x="1056" y="1488"/>
            <a:chExt cx="4704" cy="2741"/>
          </a:xfrm>
        </p:grpSpPr>
        <p:sp>
          <p:nvSpPr>
            <p:cNvPr id="33806" name="Rectangle 12"/>
            <p:cNvSpPr>
              <a:spLocks noChangeArrowheads="1"/>
            </p:cNvSpPr>
            <p:nvPr/>
          </p:nvSpPr>
          <p:spPr bwMode="auto">
            <a:xfrm>
              <a:off x="4368" y="1536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Diagnosis, Differential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7" name="Picture 13" descr="A:\map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488"/>
              <a:ext cx="3304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8" name="Rectangle 14"/>
            <p:cNvSpPr>
              <a:spLocks noChangeArrowheads="1"/>
            </p:cNvSpPr>
            <p:nvPr/>
          </p:nvSpPr>
          <p:spPr bwMode="auto">
            <a:xfrm>
              <a:off x="4128" y="15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3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11300" y="2819400"/>
            <a:ext cx="7391400" cy="4038600"/>
            <a:chOff x="1248" y="1776"/>
            <a:chExt cx="4512" cy="2668"/>
          </a:xfrm>
        </p:grpSpPr>
        <p:pic>
          <p:nvPicPr>
            <p:cNvPr id="33803" name="Picture 16" descr="A:\map1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776"/>
              <a:ext cx="3216" cy="2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4" name="Rectangle 17"/>
            <p:cNvSpPr>
              <a:spLocks noChangeArrowheads="1"/>
            </p:cNvSpPr>
            <p:nvPr/>
          </p:nvSpPr>
          <p:spPr bwMode="auto">
            <a:xfrm>
              <a:off x="4224" y="1824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4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05" name="Rectangle 18"/>
            <p:cNvSpPr>
              <a:spLocks noChangeArrowheads="1"/>
            </p:cNvSpPr>
            <p:nvPr/>
          </p:nvSpPr>
          <p:spPr bwMode="auto">
            <a:xfrm>
              <a:off x="4464" y="1824"/>
              <a:ext cx="1296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Neoplasms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057400" y="3200400"/>
            <a:ext cx="7086600" cy="3657600"/>
            <a:chOff x="1056" y="2016"/>
            <a:chExt cx="4464" cy="2304"/>
          </a:xfrm>
        </p:grpSpPr>
        <p:sp>
          <p:nvSpPr>
            <p:cNvPr id="33800" name="Rectangle 20"/>
            <p:cNvSpPr>
              <a:spLocks noChangeArrowheads="1"/>
            </p:cNvSpPr>
            <p:nvPr/>
          </p:nvSpPr>
          <p:spPr bwMode="auto">
            <a:xfrm>
              <a:off x="4416" y="2160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Tumors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1" name="Picture 21" descr="A:\map1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016"/>
              <a:ext cx="3391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2" name="Rectangle 22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5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1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om_me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" y="533400"/>
            <a:ext cx="784860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 descr="som_me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71600"/>
            <a:ext cx="7543800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4" descr="som_med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879725"/>
            <a:ext cx="78867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92529"/>
            <a:ext cx="840623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Taiwan Health Map: 500K Chinese Health News articles</a:t>
            </a:r>
          </a:p>
        </p:txBody>
      </p:sp>
    </p:spTree>
    <p:extLst>
      <p:ext uri="{BB962C8B-B14F-4D97-AF65-F5344CB8AC3E}">
        <p14:creationId xmlns:p14="http://schemas.microsoft.com/office/powerpoint/2010/main" val="294389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/>
          </a:bodyPr>
          <a:lstStyle/>
          <a:p>
            <a:r>
              <a:rPr lang="en-US" sz="2400" dirty="0"/>
              <a:t>Introduction and Motivation</a:t>
            </a:r>
          </a:p>
          <a:p>
            <a:pPr lvl="1"/>
            <a:r>
              <a:rPr lang="en-US" sz="2400" dirty="0"/>
              <a:t>Terminology</a:t>
            </a:r>
          </a:p>
          <a:p>
            <a:r>
              <a:rPr lang="en-US" sz="2400" dirty="0"/>
              <a:t>Feedforward Backpropagation Neural Networks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Self-Organizing Map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Research Example: SOM for Text Mining &amp;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6" y="960210"/>
            <a:ext cx="8205107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Artificial Neural Networks</a:t>
            </a:r>
            <a:r>
              <a:rPr lang="en-US" sz="1800" dirty="0"/>
              <a:t> (</a:t>
            </a:r>
            <a:r>
              <a:rPr lang="en-US" sz="1800" b="1" dirty="0"/>
              <a:t>ANN</a:t>
            </a:r>
            <a:r>
              <a:rPr lang="en-US" sz="1800" dirty="0"/>
              <a:t>) or </a:t>
            </a:r>
            <a:r>
              <a:rPr lang="en-US" sz="1800" b="1" dirty="0"/>
              <a:t>Connectionist Systems</a:t>
            </a:r>
            <a:r>
              <a:rPr lang="en-US" sz="1800" dirty="0"/>
              <a:t> are computing systems vaguely inspired by the biological neural networks that constitute animal brains. Such systems "learn" to perform tasks by considering examples, generally without being programmed with task-specific rules. </a:t>
            </a:r>
          </a:p>
          <a:p>
            <a:r>
              <a:rPr lang="en-US" sz="1800" dirty="0" smtClean="0"/>
              <a:t>An ANN is based on a collection of connected units or nodes. Called artificial </a:t>
            </a:r>
            <a:r>
              <a:rPr lang="en-US" sz="1800" b="1" dirty="0" smtClean="0"/>
              <a:t>neurons</a:t>
            </a:r>
            <a:r>
              <a:rPr lang="en-US" sz="1800" dirty="0" smtClean="0"/>
              <a:t>, which loosely model the neurons in a biological brain. Each connection, like the </a:t>
            </a:r>
            <a:r>
              <a:rPr lang="en-US" sz="1800" b="1" dirty="0" smtClean="0"/>
              <a:t>synapses</a:t>
            </a:r>
            <a:r>
              <a:rPr lang="en-US" sz="1800" dirty="0" smtClean="0"/>
              <a:t> in a biological brain, can transmit a signal to other neurons. An artificial neuron that receives a signal then processes it and can signal neurons connected to it.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E137-1550-F94D-BBBE-8F5BA730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3578307"/>
            <a:ext cx="3967843" cy="2558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D3FF5-F4AF-424C-B1FE-4827C068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55" y="3629049"/>
            <a:ext cx="3967843" cy="24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7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A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31" y="183628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A neuron is a computational unit in the neural network that exchanges messages with each other.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1478" y="3097292"/>
            <a:ext cx="3970693" cy="2034381"/>
            <a:chOff x="3390900" y="1588559"/>
            <a:chExt cx="5410200" cy="27125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588559"/>
              <a:ext cx="5410200" cy="2411921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564467" y="1947333"/>
              <a:ext cx="0" cy="2353734"/>
            </a:xfrm>
            <a:prstGeom prst="straightConnector1">
              <a:avLst/>
            </a:prstGeom>
            <a:ln w="19050">
              <a:solidFill>
                <a:srgbClr val="BE4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2947251"/>
            <a:ext cx="4213470" cy="2399951"/>
            <a:chOff x="3384636" y="3670797"/>
            <a:chExt cx="6097943" cy="31999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4071780"/>
              <a:ext cx="5503333" cy="2174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82632" y="3670797"/>
              <a:ext cx="37708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Possible activation functions: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4636" y="6171837"/>
              <a:ext cx="2875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Step function/threshold function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7233" y="6193624"/>
              <a:ext cx="32553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Sigmoid function (</a:t>
              </a:r>
              <a:r>
                <a:rPr lang="en-US" sz="1350" dirty="0" err="1"/>
                <a:t>a.k.a</a:t>
              </a:r>
              <a:r>
                <a:rPr lang="en-US" sz="1350" dirty="0"/>
                <a:t>, logistic function)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52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Backpropagation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457" y="1869681"/>
            <a:ext cx="3452472" cy="17928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Feedforward algorithm:</a:t>
            </a:r>
          </a:p>
          <a:p>
            <a:r>
              <a:rPr lang="en-US" sz="1800" dirty="0"/>
              <a:t>Randomly initialize the connection weights.</a:t>
            </a:r>
          </a:p>
          <a:p>
            <a:r>
              <a:rPr lang="en-US" sz="1800" dirty="0"/>
              <a:t>Activate the neurons from the input (x) to hidden then to the output (y) units via activation function and the connection weights.</a:t>
            </a:r>
          </a:p>
          <a:p>
            <a:endParaRPr lang="en-US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94114"/>
            <a:ext cx="3668713" cy="1792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31" y="4001282"/>
            <a:ext cx="3668713" cy="2242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Backpropagation algorithm: </a:t>
                </a:r>
              </a:p>
              <a:p>
                <a:r>
                  <a:rPr lang="en-US" sz="1800" dirty="0"/>
                  <a:t>Calculate total error at the output,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𝑒</m:t>
                    </m:r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Then calculate contributions to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, at each step by going backwards.</a:t>
                </a:r>
              </a:p>
              <a:p>
                <a:r>
                  <a:rPr lang="en-US" sz="1800" dirty="0"/>
                  <a:t>Correct errors with connection weights by going backwards.</a:t>
                </a:r>
              </a:p>
              <a:p>
                <a:endParaRPr lang="en-US" sz="15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  <a:blipFill>
                <a:blip r:embed="rId5"/>
                <a:stretch>
                  <a:fillRect l="-1356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67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9E73F-1678-7340-A7D6-6845C9B3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518654"/>
            <a:ext cx="4978234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D8C95-E575-8F4D-8FBC-C2536068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3656596"/>
            <a:ext cx="55372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E0033-583C-0F4B-A579-44317B0EE6C1}"/>
              </a:ext>
            </a:extLst>
          </p:cNvPr>
          <p:cNvSpPr txBox="1"/>
          <p:nvPr/>
        </p:nvSpPr>
        <p:spPr>
          <a:xfrm>
            <a:off x="1028700" y="5641238"/>
            <a:ext cx="28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Stepwise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DDA96-01C7-FE45-9137-C04737C266BE}"/>
              </a:ext>
            </a:extLst>
          </p:cNvPr>
          <p:cNvSpPr txBox="1"/>
          <p:nvPr/>
        </p:nvSpPr>
        <p:spPr>
          <a:xfrm>
            <a:off x="4140200" y="5626947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B48F9-6DDA-9A48-A9A7-FF2F4D8E6AE4}"/>
              </a:ext>
            </a:extLst>
          </p:cNvPr>
          <p:cNvSpPr txBox="1"/>
          <p:nvPr/>
        </p:nvSpPr>
        <p:spPr>
          <a:xfrm>
            <a:off x="795466" y="1819556"/>
            <a:ext cx="2062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Activation:</a:t>
            </a:r>
          </a:p>
          <a:p>
            <a:r>
              <a:rPr lang="en-US" dirty="0"/>
              <a:t>Input to hidden + hidden to output (summation + transformation)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0A016-8B3F-AC4D-BDCD-3C8E3DEC7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0" y="4367796"/>
            <a:ext cx="1828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4615C-8AE6-C844-BB5E-14348D1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02965"/>
            <a:ext cx="3943350" cy="3835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A8369-864F-C848-AA8B-9B52A161B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1502965"/>
            <a:ext cx="3987800" cy="3835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E8697-59F7-0745-95BD-9CB8332CA4F1}"/>
              </a:ext>
            </a:extLst>
          </p:cNvPr>
          <p:cNvSpPr txBox="1"/>
          <p:nvPr/>
        </p:nvSpPr>
        <p:spPr>
          <a:xfrm>
            <a:off x="4887118" y="5502729"/>
            <a:ext cx="387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Recognizing </a:t>
            </a:r>
            <a:r>
              <a:rPr lang="en-US" dirty="0"/>
              <a:t>digits using a FFBP 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495A-860B-D844-9466-E8B99EE3B9D7}"/>
              </a:ext>
            </a:extLst>
          </p:cNvPr>
          <p:cNvSpPr txBox="1"/>
          <p:nvPr/>
        </p:nvSpPr>
        <p:spPr>
          <a:xfrm>
            <a:off x="628650" y="5502729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three-layer FFBP NN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14:cNvPr>
              <p14:cNvContentPartPr/>
              <p14:nvPr/>
            </p14:nvContentPartPr>
            <p14:xfrm>
              <a:off x="5234600" y="4002180"/>
              <a:ext cx="37800" cy="28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1960" y="3939180"/>
                <a:ext cx="163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14:cNvPr>
              <p14:cNvContentPartPr/>
              <p14:nvPr/>
            </p14:nvContentPartPr>
            <p14:xfrm>
              <a:off x="4910600" y="4098660"/>
              <a:ext cx="272880" cy="246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7877" y="4035660"/>
                <a:ext cx="398686" cy="3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824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0" y="-38491"/>
            <a:ext cx="7886700" cy="1325563"/>
          </a:xfrm>
        </p:spPr>
        <p:txBody>
          <a:bodyPr/>
          <a:lstStyle/>
          <a:p>
            <a:r>
              <a:rPr lang="en-US" dirty="0"/>
              <a:t>FFBP NN: Algorithm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1455" y="6048493"/>
            <a:ext cx="20574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87E88-5DB8-E04F-9FA9-ED6A1C54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45" y="1084759"/>
            <a:ext cx="5080000" cy="92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1CF75-EF98-D44A-AC6B-09CA1D4A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905" y="1927340"/>
            <a:ext cx="45466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B4389-CFD9-B049-A02C-EF0F005E4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05" y="2746490"/>
            <a:ext cx="41275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6554C-1563-A74A-ABA1-E32465BC1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325" y="3688164"/>
            <a:ext cx="46609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554B8-3C84-7C4B-9BFF-6211C7A9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005" y="4476876"/>
            <a:ext cx="50800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F1B11-8431-E640-9C8F-737E3FF16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2655" y="5042520"/>
            <a:ext cx="3975100" cy="10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14:cNvPr>
              <p14:cNvContentPartPr/>
              <p14:nvPr/>
            </p14:nvContentPartPr>
            <p14:xfrm>
              <a:off x="170425" y="2081520"/>
              <a:ext cx="12600" cy="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425" y="2063520"/>
                <a:ext cx="48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14:cNvPr>
              <p14:cNvContentPartPr/>
              <p14:nvPr/>
            </p14:nvContentPartPr>
            <p14:xfrm>
              <a:off x="7182505" y="3438360"/>
              <a:ext cx="3477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505" y="3375720"/>
                <a:ext cx="473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14:cNvPr>
              <p14:cNvContentPartPr/>
              <p14:nvPr/>
            </p14:nvContentPartPr>
            <p14:xfrm>
              <a:off x="3160585" y="3611880"/>
              <a:ext cx="864720" cy="1541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7585" y="3549240"/>
                <a:ext cx="990360" cy="16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14:cNvPr>
              <p14:cNvContentPartPr/>
              <p14:nvPr/>
            </p14:nvContentPartPr>
            <p14:xfrm>
              <a:off x="5117545" y="3429000"/>
              <a:ext cx="649800" cy="93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545" y="3366000"/>
                <a:ext cx="77544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14:cNvPr>
              <p14:cNvContentPartPr/>
              <p14:nvPr/>
            </p14:nvContentPartPr>
            <p14:xfrm>
              <a:off x="6584185" y="2848680"/>
              <a:ext cx="943920" cy="10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1521" y="2785680"/>
                <a:ext cx="1069608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14:cNvPr>
              <p14:cNvContentPartPr/>
              <p14:nvPr/>
            </p14:nvContentPartPr>
            <p14:xfrm>
              <a:off x="7509385" y="4368960"/>
              <a:ext cx="90684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6745" y="4306452"/>
                <a:ext cx="1032480" cy="29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14:cNvPr>
              <p14:cNvContentPartPr/>
              <p14:nvPr/>
            </p14:nvContentPartPr>
            <p14:xfrm>
              <a:off x="5428585" y="4473720"/>
              <a:ext cx="955440" cy="56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5921" y="4410760"/>
                <a:ext cx="1081127" cy="694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14:cNvPr>
              <p14:cNvContentPartPr/>
              <p14:nvPr/>
            </p14:nvContentPartPr>
            <p14:xfrm>
              <a:off x="7459345" y="4881600"/>
              <a:ext cx="959760" cy="9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96681" y="4818600"/>
                <a:ext cx="1085447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14:cNvPr>
              <p14:cNvContentPartPr/>
              <p14:nvPr/>
            </p14:nvContentPartPr>
            <p14:xfrm>
              <a:off x="7434505" y="4637520"/>
              <a:ext cx="97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8505" y="4601520"/>
                <a:ext cx="81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14:cNvPr>
              <p14:cNvContentPartPr/>
              <p14:nvPr/>
            </p14:nvContentPartPr>
            <p14:xfrm>
              <a:off x="692425" y="16268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785" y="159084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C6E9420-CC33-F446-9D3C-DBDB9AFD690C}"/>
              </a:ext>
            </a:extLst>
          </p:cNvPr>
          <p:cNvSpPr txBox="1"/>
          <p:nvPr/>
        </p:nvSpPr>
        <p:spPr>
          <a:xfrm>
            <a:off x="275786" y="1124303"/>
            <a:ext cx="288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Initialize random network weights: </a:t>
            </a:r>
            <a:r>
              <a:rPr lang="en-US" i="1" dirty="0"/>
              <a:t>w1 + w2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AD035-CE7B-C24B-A583-9D3E20B022F4}"/>
              </a:ext>
            </a:extLst>
          </p:cNvPr>
          <p:cNvSpPr txBox="1"/>
          <p:nvPr/>
        </p:nvSpPr>
        <p:spPr>
          <a:xfrm>
            <a:off x="292882" y="2097300"/>
            <a:ext cx="265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Feedforward: input to hidden + hidden to 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0EC455-2383-7D42-B3EB-69F40B40C20E}"/>
              </a:ext>
            </a:extLst>
          </p:cNvPr>
          <p:cNvSpPr txBox="1"/>
          <p:nvPr/>
        </p:nvSpPr>
        <p:spPr>
          <a:xfrm>
            <a:off x="285122" y="3548317"/>
            <a:ext cx="28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Backprop to compute errors: output units + hidden </a:t>
            </a:r>
            <a:r>
              <a:rPr lang="en-US" dirty="0" smtClean="0"/>
              <a:t>units (gradient descent)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/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(4) Backprop to correct errors: </a:t>
                </a:r>
                <a:r>
                  <a:rPr lang="en-US" i="1" dirty="0"/>
                  <a:t>w2</a:t>
                </a:r>
                <a:r>
                  <a:rPr lang="en-US" dirty="0"/>
                  <a:t> weights + </a:t>
                </a:r>
                <a:r>
                  <a:rPr lang="en-US" i="1" dirty="0"/>
                  <a:t>w1</a:t>
                </a:r>
                <a:r>
                  <a:rPr lang="en-US" dirty="0"/>
                  <a:t> weights &amp;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blipFill>
                <a:blip r:embed="rId29"/>
                <a:stretch>
                  <a:fillRect l="-1754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8D6B921-CEC2-6F47-B7B3-E1B25CEE473F}"/>
              </a:ext>
            </a:extLst>
          </p:cNvPr>
          <p:cNvSpPr txBox="1"/>
          <p:nvPr/>
        </p:nvSpPr>
        <p:spPr>
          <a:xfrm>
            <a:off x="338383" y="6166340"/>
            <a:ext cx="303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 Repeat 2-4 through epochs</a:t>
            </a:r>
          </a:p>
        </p:txBody>
      </p:sp>
    </p:spTree>
    <p:extLst>
      <p:ext uri="{BB962C8B-B14F-4D97-AF65-F5344CB8AC3E}">
        <p14:creationId xmlns:p14="http://schemas.microsoft.com/office/powerpoint/2010/main" val="237938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Limitations of FFBP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12326"/>
            <a:ext cx="7886700" cy="5709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Random initialization </a:t>
            </a:r>
            <a:r>
              <a:rPr lang="en-US" sz="2000" dirty="0"/>
              <a:t>+ </a:t>
            </a:r>
            <a:r>
              <a:rPr lang="en-US" sz="2000" b="1" dirty="0"/>
              <a:t>densely connected networks </a:t>
            </a:r>
            <a:r>
              <a:rPr lang="en-US" sz="2000" dirty="0"/>
              <a:t>lead to:</a:t>
            </a:r>
          </a:p>
          <a:p>
            <a:r>
              <a:rPr lang="en-US" sz="2000" dirty="0"/>
              <a:t>High computational cost (computing slow in 1990s)</a:t>
            </a:r>
          </a:p>
          <a:p>
            <a:pPr lvl="1"/>
            <a:r>
              <a:rPr lang="en-US" sz="2000" dirty="0"/>
              <a:t>Each neuron in the neural network can be considered as a logistic regression. Training the entire neural network is to train all the interconnected logistic regressions.</a:t>
            </a:r>
          </a:p>
          <a:p>
            <a:r>
              <a:rPr lang="en-US" sz="2000" dirty="0"/>
              <a:t>Difficult to train as the number of hidden layers increases</a:t>
            </a:r>
          </a:p>
          <a:p>
            <a:pPr lvl="1"/>
            <a:r>
              <a:rPr lang="en-US" sz="2000" dirty="0"/>
              <a:t>Too many connection eights to update and compute.</a:t>
            </a:r>
          </a:p>
          <a:p>
            <a:r>
              <a:rPr lang="en-US" sz="2000" dirty="0"/>
              <a:t>Stuck in local optima</a:t>
            </a:r>
          </a:p>
          <a:p>
            <a:pPr lvl="1"/>
            <a:r>
              <a:rPr lang="en-US" sz="2000" dirty="0"/>
              <a:t>The random initialization does not guarantee starting from the proximity of global optima.</a:t>
            </a:r>
          </a:p>
          <a:p>
            <a:pPr marL="3429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Solution:</a:t>
            </a:r>
          </a:p>
          <a:p>
            <a:pPr lvl="1"/>
            <a:r>
              <a:rPr lang="en-US" sz="2000" dirty="0"/>
              <a:t>Deep Learning: Learning with multiple (deep) levels of representation and specialized learning algorithms </a:t>
            </a:r>
          </a:p>
          <a:p>
            <a:pPr lvl="1"/>
            <a:r>
              <a:rPr lang="en-US" sz="2000" dirty="0"/>
              <a:t>Big data techniques based on cluster computing fast &amp; cheap in the 2010s</a:t>
            </a:r>
          </a:p>
          <a:p>
            <a:pPr lvl="1"/>
            <a:r>
              <a:rPr lang="en-US" sz="2000" dirty="0"/>
              <a:t>Large amount of structured and unstructured data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(TP-PB)</a:t>
            </a:r>
            <a:fld id="{C3B144FA-A4B6-4BA2-9DD1-C172BBD468E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29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2529</TotalTime>
  <Words>1035</Words>
  <Application>Microsoft Office PowerPoint</Application>
  <PresentationFormat>On-screen Show (4:3)</PresentationFormat>
  <Paragraphs>173</Paragraphs>
  <Slides>19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Image</vt:lpstr>
      <vt:lpstr>Neural Networks:   Feedforward Backpropagation NN  &amp; Self-Organizing Map</vt:lpstr>
      <vt:lpstr>Outline</vt:lpstr>
      <vt:lpstr>Artificial Neural Networks</vt:lpstr>
      <vt:lpstr>Neural Network: A Neuron</vt:lpstr>
      <vt:lpstr>Feed forward Backpropagation Neural Network</vt:lpstr>
      <vt:lpstr>FFBP NN: Representation</vt:lpstr>
      <vt:lpstr>FFBP NN: Representation</vt:lpstr>
      <vt:lpstr>FFBP NN: Algorithm</vt:lpstr>
      <vt:lpstr>Limitations of FFBP Neural Networks</vt:lpstr>
      <vt:lpstr>Self-Organizing Map</vt:lpstr>
      <vt:lpstr>Self-Organizing Map for Text Visualization</vt:lpstr>
      <vt:lpstr>Self-Organizing Map: Representation</vt:lpstr>
      <vt:lpstr>Self-Organizing Map: Algorithm</vt:lpstr>
      <vt:lpstr>Visualization Research in AI Lab:  SOM for Text Analytics and Visualization (Chen et al., 1999)</vt:lpstr>
      <vt:lpstr>Visualization Research in AI Lab</vt:lpstr>
      <vt:lpstr>Visualization Research in AI Lab</vt:lpstr>
      <vt:lpstr>Visualization Research in AI Lab: 2D, 3D and Fisheye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279</cp:revision>
  <cp:lastPrinted>2020-03-27T17:42:56Z</cp:lastPrinted>
  <dcterms:created xsi:type="dcterms:W3CDTF">2015-12-01T17:47:18Z</dcterms:created>
  <dcterms:modified xsi:type="dcterms:W3CDTF">2020-04-02T18:10:47Z</dcterms:modified>
</cp:coreProperties>
</file>